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7"/>
  </p:notesMasterIdLst>
  <p:sldIdLst>
    <p:sldId id="256" r:id="rId2"/>
    <p:sldId id="257" r:id="rId3"/>
    <p:sldId id="269" r:id="rId4"/>
    <p:sldId id="274" r:id="rId5"/>
    <p:sldId id="283" r:id="rId6"/>
    <p:sldId id="277" r:id="rId7"/>
    <p:sldId id="267" r:id="rId8"/>
    <p:sldId id="280" r:id="rId9"/>
    <p:sldId id="281" r:id="rId10"/>
    <p:sldId id="258" r:id="rId11"/>
    <p:sldId id="259" r:id="rId12"/>
    <p:sldId id="264" r:id="rId13"/>
    <p:sldId id="265" r:id="rId14"/>
    <p:sldId id="266" r:id="rId15"/>
    <p:sldId id="261" r:id="rId16"/>
    <p:sldId id="263" r:id="rId17"/>
    <p:sldId id="270" r:id="rId18"/>
    <p:sldId id="271" r:id="rId19"/>
    <p:sldId id="272" r:id="rId20"/>
    <p:sldId id="268" r:id="rId21"/>
    <p:sldId id="279" r:id="rId22"/>
    <p:sldId id="275" r:id="rId23"/>
    <p:sldId id="276" r:id="rId24"/>
    <p:sldId id="278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8DB"/>
    <a:srgbClr val="B7B7B8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27" autoAdjust="0"/>
  </p:normalViewPr>
  <p:slideViewPr>
    <p:cSldViewPr snapToGrid="0">
      <p:cViewPr>
        <p:scale>
          <a:sx n="75" d="100"/>
          <a:sy n="75" d="100"/>
        </p:scale>
        <p:origin x="1914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2" Type="http://schemas.openxmlformats.org/officeDocument/2006/relationships/image" Target="../media/image40.svg"/><Relationship Id="rId16" Type="http://schemas.openxmlformats.org/officeDocument/2006/relationships/image" Target="../media/image54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2" Type="http://schemas.openxmlformats.org/officeDocument/2006/relationships/image" Target="../media/image40.svg"/><Relationship Id="rId16" Type="http://schemas.openxmlformats.org/officeDocument/2006/relationships/image" Target="../media/image54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F1226-39C5-4DCD-88D2-B68101C3322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EA55217-91AF-4DFE-BEAB-3812CE9A264F}">
      <dgm:prSet/>
      <dgm:spPr/>
      <dgm:t>
        <a:bodyPr/>
        <a:lstStyle/>
        <a:p>
          <a:r>
            <a:rPr lang="en-NZ" dirty="0"/>
            <a:t>Ellerslie Medical Centre servers, hosted by sitehost.nz</a:t>
          </a:r>
          <a:endParaRPr lang="en-US" dirty="0"/>
        </a:p>
      </dgm:t>
    </dgm:pt>
    <dgm:pt modelId="{AA3839C2-FF0B-4EF8-B66F-70BB250BABCE}" type="parTrans" cxnId="{AA62E9A7-897F-4A9B-80E4-5288F05C3541}">
      <dgm:prSet/>
      <dgm:spPr/>
      <dgm:t>
        <a:bodyPr/>
        <a:lstStyle/>
        <a:p>
          <a:endParaRPr lang="en-US"/>
        </a:p>
      </dgm:t>
    </dgm:pt>
    <dgm:pt modelId="{1F553DC6-D3ED-43C9-A57C-EF118821250F}" type="sibTrans" cxnId="{AA62E9A7-897F-4A9B-80E4-5288F05C3541}">
      <dgm:prSet/>
      <dgm:spPr/>
      <dgm:t>
        <a:bodyPr/>
        <a:lstStyle/>
        <a:p>
          <a:endParaRPr lang="en-US"/>
        </a:p>
      </dgm:t>
    </dgm:pt>
    <dgm:pt modelId="{17B27B59-1D5E-4FDF-8FA7-AB80B30CB506}">
      <dgm:prSet/>
      <dgm:spPr/>
      <dgm:t>
        <a:bodyPr/>
        <a:lstStyle/>
        <a:p>
          <a:r>
            <a:rPr lang="en-NZ" dirty="0"/>
            <a:t>Daily backups by sitehost.nz, including offsite copies</a:t>
          </a:r>
          <a:endParaRPr lang="en-US" dirty="0"/>
        </a:p>
      </dgm:t>
    </dgm:pt>
    <dgm:pt modelId="{503E3C3D-E5D3-4C94-8091-55DD637577FD}" type="parTrans" cxnId="{E2C0451D-E68A-4C9E-B491-C51105DB3DE7}">
      <dgm:prSet/>
      <dgm:spPr/>
      <dgm:t>
        <a:bodyPr/>
        <a:lstStyle/>
        <a:p>
          <a:endParaRPr lang="en-US"/>
        </a:p>
      </dgm:t>
    </dgm:pt>
    <dgm:pt modelId="{0DC4A045-33D1-427F-B009-A9FFE83C9D45}" type="sibTrans" cxnId="{E2C0451D-E68A-4C9E-B491-C51105DB3DE7}">
      <dgm:prSet/>
      <dgm:spPr/>
      <dgm:t>
        <a:bodyPr/>
        <a:lstStyle/>
        <a:p>
          <a:endParaRPr lang="en-US"/>
        </a:p>
      </dgm:t>
    </dgm:pt>
    <dgm:pt modelId="{D079887E-A022-451D-B7CB-D1C1592A73E4}">
      <dgm:prSet/>
      <dgm:spPr/>
      <dgm:t>
        <a:bodyPr/>
        <a:lstStyle/>
        <a:p>
          <a:r>
            <a:rPr lang="en-NZ" dirty="0"/>
            <a:t>Three websites on server (ellersliemedical.co.nz and jackofallorgans.com), total cost of $80 a month, kindly donated by Ellerslie Medical Centre.</a:t>
          </a:r>
          <a:endParaRPr lang="en-US" dirty="0"/>
        </a:p>
      </dgm:t>
    </dgm:pt>
    <dgm:pt modelId="{93510A2E-6B6E-442F-9AB5-B88BF1CC63E4}" type="parTrans" cxnId="{52788D66-D134-493B-BCD5-4D253E758997}">
      <dgm:prSet/>
      <dgm:spPr/>
      <dgm:t>
        <a:bodyPr/>
        <a:lstStyle/>
        <a:p>
          <a:endParaRPr lang="en-US"/>
        </a:p>
      </dgm:t>
    </dgm:pt>
    <dgm:pt modelId="{CA5A9927-662D-46EA-8FDE-D847C8E408BF}" type="sibTrans" cxnId="{52788D66-D134-493B-BCD5-4D253E758997}">
      <dgm:prSet/>
      <dgm:spPr/>
      <dgm:t>
        <a:bodyPr/>
        <a:lstStyle/>
        <a:p>
          <a:endParaRPr lang="en-US"/>
        </a:p>
      </dgm:t>
    </dgm:pt>
    <dgm:pt modelId="{F65326B0-31D3-432C-AEB5-9A27A4709CCE}">
      <dgm:prSet/>
      <dgm:spPr/>
      <dgm:t>
        <a:bodyPr/>
        <a:lstStyle/>
        <a:p>
          <a:r>
            <a:rPr lang="en-NZ" dirty="0"/>
            <a:t>~15GB capacity, current website size is 500Mb</a:t>
          </a:r>
          <a:endParaRPr lang="en-US" dirty="0"/>
        </a:p>
      </dgm:t>
    </dgm:pt>
    <dgm:pt modelId="{8621ED58-F34C-47C7-8DFB-02A688779047}" type="parTrans" cxnId="{5A72C91B-0F0C-4B92-8ED0-345275E65511}">
      <dgm:prSet/>
      <dgm:spPr/>
      <dgm:t>
        <a:bodyPr/>
        <a:lstStyle/>
        <a:p>
          <a:endParaRPr lang="en-US"/>
        </a:p>
      </dgm:t>
    </dgm:pt>
    <dgm:pt modelId="{4611B7CC-D704-460B-93D6-089A300F180E}" type="sibTrans" cxnId="{5A72C91B-0F0C-4B92-8ED0-345275E65511}">
      <dgm:prSet/>
      <dgm:spPr/>
      <dgm:t>
        <a:bodyPr/>
        <a:lstStyle/>
        <a:p>
          <a:endParaRPr lang="en-US"/>
        </a:p>
      </dgm:t>
    </dgm:pt>
    <dgm:pt modelId="{62023DA4-E3B1-431F-B51F-6BC8D404357B}" type="pres">
      <dgm:prSet presAssocID="{F59F1226-39C5-4DCD-88D2-B68101C33222}" presName="root" presStyleCnt="0">
        <dgm:presLayoutVars>
          <dgm:dir/>
          <dgm:resizeHandles val="exact"/>
        </dgm:presLayoutVars>
      </dgm:prSet>
      <dgm:spPr/>
    </dgm:pt>
    <dgm:pt modelId="{0C3723B8-E636-48ED-9733-FFC7438F82A5}" type="pres">
      <dgm:prSet presAssocID="{3EA55217-91AF-4DFE-BEAB-3812CE9A264F}" presName="compNode" presStyleCnt="0"/>
      <dgm:spPr/>
    </dgm:pt>
    <dgm:pt modelId="{9AC106EF-A758-4FCC-A9CA-C6C4C1E6B770}" type="pres">
      <dgm:prSet presAssocID="{3EA55217-91AF-4DFE-BEAB-3812CE9A264F}" presName="bgRect" presStyleLbl="bgShp" presStyleIdx="0" presStyleCnt="4"/>
      <dgm:spPr/>
    </dgm:pt>
    <dgm:pt modelId="{119B2D4B-15B9-460E-B58C-F63C6F69E6A1}" type="pres">
      <dgm:prSet presAssocID="{3EA55217-91AF-4DFE-BEAB-3812CE9A264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EC912E5E-88B2-4ADA-8754-48287158EAA9}" type="pres">
      <dgm:prSet presAssocID="{3EA55217-91AF-4DFE-BEAB-3812CE9A264F}" presName="spaceRect" presStyleCnt="0"/>
      <dgm:spPr/>
    </dgm:pt>
    <dgm:pt modelId="{A8EA238B-031D-4AEF-A195-E3CD217356A3}" type="pres">
      <dgm:prSet presAssocID="{3EA55217-91AF-4DFE-BEAB-3812CE9A264F}" presName="parTx" presStyleLbl="revTx" presStyleIdx="0" presStyleCnt="4">
        <dgm:presLayoutVars>
          <dgm:chMax val="0"/>
          <dgm:chPref val="0"/>
        </dgm:presLayoutVars>
      </dgm:prSet>
      <dgm:spPr/>
    </dgm:pt>
    <dgm:pt modelId="{D08A2134-BEF1-44CF-98FC-57E01DD20B9A}" type="pres">
      <dgm:prSet presAssocID="{1F553DC6-D3ED-43C9-A57C-EF118821250F}" presName="sibTrans" presStyleCnt="0"/>
      <dgm:spPr/>
    </dgm:pt>
    <dgm:pt modelId="{9F31ABE4-8E52-4AF8-912D-25A4D04EB7BD}" type="pres">
      <dgm:prSet presAssocID="{17B27B59-1D5E-4FDF-8FA7-AB80B30CB506}" presName="compNode" presStyleCnt="0"/>
      <dgm:spPr/>
    </dgm:pt>
    <dgm:pt modelId="{DD2FE7E0-C0C1-4826-BC94-1D73A2EED1AB}" type="pres">
      <dgm:prSet presAssocID="{17B27B59-1D5E-4FDF-8FA7-AB80B30CB506}" presName="bgRect" presStyleLbl="bgShp" presStyleIdx="1" presStyleCnt="4"/>
      <dgm:spPr/>
    </dgm:pt>
    <dgm:pt modelId="{7FCE6E9E-8395-42A4-B431-9934E160D690}" type="pres">
      <dgm:prSet presAssocID="{17B27B59-1D5E-4FDF-8FA7-AB80B30CB50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1079EE52-F86B-47BC-BA09-36BCFBF38675}" type="pres">
      <dgm:prSet presAssocID="{17B27B59-1D5E-4FDF-8FA7-AB80B30CB506}" presName="spaceRect" presStyleCnt="0"/>
      <dgm:spPr/>
    </dgm:pt>
    <dgm:pt modelId="{C6407227-1963-4B63-BC92-50C58E58988C}" type="pres">
      <dgm:prSet presAssocID="{17B27B59-1D5E-4FDF-8FA7-AB80B30CB506}" presName="parTx" presStyleLbl="revTx" presStyleIdx="1" presStyleCnt="4">
        <dgm:presLayoutVars>
          <dgm:chMax val="0"/>
          <dgm:chPref val="0"/>
        </dgm:presLayoutVars>
      </dgm:prSet>
      <dgm:spPr/>
    </dgm:pt>
    <dgm:pt modelId="{E5602C5F-E7FD-4F82-BA90-408A42F9CDFA}" type="pres">
      <dgm:prSet presAssocID="{0DC4A045-33D1-427F-B009-A9FFE83C9D45}" presName="sibTrans" presStyleCnt="0"/>
      <dgm:spPr/>
    </dgm:pt>
    <dgm:pt modelId="{517FE158-4B0C-4DAC-A67F-9CAF3E6CD8A3}" type="pres">
      <dgm:prSet presAssocID="{D079887E-A022-451D-B7CB-D1C1592A73E4}" presName="compNode" presStyleCnt="0"/>
      <dgm:spPr/>
    </dgm:pt>
    <dgm:pt modelId="{90C91EFA-A608-41D6-9D67-AC9E87ADF42B}" type="pres">
      <dgm:prSet presAssocID="{D079887E-A022-451D-B7CB-D1C1592A73E4}" presName="bgRect" presStyleLbl="bgShp" presStyleIdx="2" presStyleCnt="4"/>
      <dgm:spPr/>
    </dgm:pt>
    <dgm:pt modelId="{4F9118CC-20AE-4DD4-8479-198E80938A24}" type="pres">
      <dgm:prSet presAssocID="{D079887E-A022-451D-B7CB-D1C1592A73E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232D2071-230F-4818-9B8B-304257147B76}" type="pres">
      <dgm:prSet presAssocID="{D079887E-A022-451D-B7CB-D1C1592A73E4}" presName="spaceRect" presStyleCnt="0"/>
      <dgm:spPr/>
    </dgm:pt>
    <dgm:pt modelId="{DABAC11D-9169-41E8-ADB8-02710AFDCE02}" type="pres">
      <dgm:prSet presAssocID="{D079887E-A022-451D-B7CB-D1C1592A73E4}" presName="parTx" presStyleLbl="revTx" presStyleIdx="2" presStyleCnt="4">
        <dgm:presLayoutVars>
          <dgm:chMax val="0"/>
          <dgm:chPref val="0"/>
        </dgm:presLayoutVars>
      </dgm:prSet>
      <dgm:spPr/>
    </dgm:pt>
    <dgm:pt modelId="{646D3147-F7CE-4737-AA50-1491BE2EFE74}" type="pres">
      <dgm:prSet presAssocID="{CA5A9927-662D-46EA-8FDE-D847C8E408BF}" presName="sibTrans" presStyleCnt="0"/>
      <dgm:spPr/>
    </dgm:pt>
    <dgm:pt modelId="{38690643-35C5-461F-96FF-E30EAE1C9B80}" type="pres">
      <dgm:prSet presAssocID="{F65326B0-31D3-432C-AEB5-9A27A4709CCE}" presName="compNode" presStyleCnt="0"/>
      <dgm:spPr/>
    </dgm:pt>
    <dgm:pt modelId="{B4F081C2-B3AC-4D9C-B5BE-7DE79A7F17B8}" type="pres">
      <dgm:prSet presAssocID="{F65326B0-31D3-432C-AEB5-9A27A4709CCE}" presName="bgRect" presStyleLbl="bgShp" presStyleIdx="3" presStyleCnt="4"/>
      <dgm:spPr/>
    </dgm:pt>
    <dgm:pt modelId="{86C6B4B0-A283-4947-9C8A-992BC894F7B8}" type="pres">
      <dgm:prSet presAssocID="{F65326B0-31D3-432C-AEB5-9A27A4709CC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VD player"/>
        </a:ext>
      </dgm:extLst>
    </dgm:pt>
    <dgm:pt modelId="{D0B790E6-D8FF-4E7E-A8B6-A7A251C3B4D0}" type="pres">
      <dgm:prSet presAssocID="{F65326B0-31D3-432C-AEB5-9A27A4709CCE}" presName="spaceRect" presStyleCnt="0"/>
      <dgm:spPr/>
    </dgm:pt>
    <dgm:pt modelId="{34679F89-0D0D-4846-8DA5-29233F17517A}" type="pres">
      <dgm:prSet presAssocID="{F65326B0-31D3-432C-AEB5-9A27A4709CC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A72C91B-0F0C-4B92-8ED0-345275E65511}" srcId="{F59F1226-39C5-4DCD-88D2-B68101C33222}" destId="{F65326B0-31D3-432C-AEB5-9A27A4709CCE}" srcOrd="3" destOrd="0" parTransId="{8621ED58-F34C-47C7-8DFB-02A688779047}" sibTransId="{4611B7CC-D704-460B-93D6-089A300F180E}"/>
    <dgm:cxn modelId="{E2C0451D-E68A-4C9E-B491-C51105DB3DE7}" srcId="{F59F1226-39C5-4DCD-88D2-B68101C33222}" destId="{17B27B59-1D5E-4FDF-8FA7-AB80B30CB506}" srcOrd="1" destOrd="0" parTransId="{503E3C3D-E5D3-4C94-8091-55DD637577FD}" sibTransId="{0DC4A045-33D1-427F-B009-A9FFE83C9D45}"/>
    <dgm:cxn modelId="{5719392B-1ABA-40E9-ADE8-5654D4AC716A}" type="presOf" srcId="{D079887E-A022-451D-B7CB-D1C1592A73E4}" destId="{DABAC11D-9169-41E8-ADB8-02710AFDCE02}" srcOrd="0" destOrd="0" presId="urn:microsoft.com/office/officeart/2018/2/layout/IconVerticalSolidList"/>
    <dgm:cxn modelId="{A5735F43-5DF2-497C-81C6-4AD539F1823C}" type="presOf" srcId="{F59F1226-39C5-4DCD-88D2-B68101C33222}" destId="{62023DA4-E3B1-431F-B51F-6BC8D404357B}" srcOrd="0" destOrd="0" presId="urn:microsoft.com/office/officeart/2018/2/layout/IconVerticalSolidList"/>
    <dgm:cxn modelId="{5241AA44-E990-4996-A71D-F0A12D66AF94}" type="presOf" srcId="{F65326B0-31D3-432C-AEB5-9A27A4709CCE}" destId="{34679F89-0D0D-4846-8DA5-29233F17517A}" srcOrd="0" destOrd="0" presId="urn:microsoft.com/office/officeart/2018/2/layout/IconVerticalSolidList"/>
    <dgm:cxn modelId="{52788D66-D134-493B-BCD5-4D253E758997}" srcId="{F59F1226-39C5-4DCD-88D2-B68101C33222}" destId="{D079887E-A022-451D-B7CB-D1C1592A73E4}" srcOrd="2" destOrd="0" parTransId="{93510A2E-6B6E-442F-9AB5-B88BF1CC63E4}" sibTransId="{CA5A9927-662D-46EA-8FDE-D847C8E408BF}"/>
    <dgm:cxn modelId="{6151B989-10A1-47FB-8D51-15B30649D0AD}" type="presOf" srcId="{3EA55217-91AF-4DFE-BEAB-3812CE9A264F}" destId="{A8EA238B-031D-4AEF-A195-E3CD217356A3}" srcOrd="0" destOrd="0" presId="urn:microsoft.com/office/officeart/2018/2/layout/IconVerticalSolidList"/>
    <dgm:cxn modelId="{AA62E9A7-897F-4A9B-80E4-5288F05C3541}" srcId="{F59F1226-39C5-4DCD-88D2-B68101C33222}" destId="{3EA55217-91AF-4DFE-BEAB-3812CE9A264F}" srcOrd="0" destOrd="0" parTransId="{AA3839C2-FF0B-4EF8-B66F-70BB250BABCE}" sibTransId="{1F553DC6-D3ED-43C9-A57C-EF118821250F}"/>
    <dgm:cxn modelId="{6D5C0DBB-19BC-482C-ABF2-5542411C9C8B}" type="presOf" srcId="{17B27B59-1D5E-4FDF-8FA7-AB80B30CB506}" destId="{C6407227-1963-4B63-BC92-50C58E58988C}" srcOrd="0" destOrd="0" presId="urn:microsoft.com/office/officeart/2018/2/layout/IconVerticalSolidList"/>
    <dgm:cxn modelId="{459AACF6-6286-42C7-91C3-748A2416A260}" type="presParOf" srcId="{62023DA4-E3B1-431F-B51F-6BC8D404357B}" destId="{0C3723B8-E636-48ED-9733-FFC7438F82A5}" srcOrd="0" destOrd="0" presId="urn:microsoft.com/office/officeart/2018/2/layout/IconVerticalSolidList"/>
    <dgm:cxn modelId="{3897862E-588E-4C3C-A043-F5BD45934EE6}" type="presParOf" srcId="{0C3723B8-E636-48ED-9733-FFC7438F82A5}" destId="{9AC106EF-A758-4FCC-A9CA-C6C4C1E6B770}" srcOrd="0" destOrd="0" presId="urn:microsoft.com/office/officeart/2018/2/layout/IconVerticalSolidList"/>
    <dgm:cxn modelId="{F7D826E0-6415-43C8-8E35-EB215511C4F3}" type="presParOf" srcId="{0C3723B8-E636-48ED-9733-FFC7438F82A5}" destId="{119B2D4B-15B9-460E-B58C-F63C6F69E6A1}" srcOrd="1" destOrd="0" presId="urn:microsoft.com/office/officeart/2018/2/layout/IconVerticalSolidList"/>
    <dgm:cxn modelId="{4799A41B-3293-42C8-A1A9-838445DAF216}" type="presParOf" srcId="{0C3723B8-E636-48ED-9733-FFC7438F82A5}" destId="{EC912E5E-88B2-4ADA-8754-48287158EAA9}" srcOrd="2" destOrd="0" presId="urn:microsoft.com/office/officeart/2018/2/layout/IconVerticalSolidList"/>
    <dgm:cxn modelId="{9963023C-13EA-42E9-A7E1-39B7411DE42D}" type="presParOf" srcId="{0C3723B8-E636-48ED-9733-FFC7438F82A5}" destId="{A8EA238B-031D-4AEF-A195-E3CD217356A3}" srcOrd="3" destOrd="0" presId="urn:microsoft.com/office/officeart/2018/2/layout/IconVerticalSolidList"/>
    <dgm:cxn modelId="{81853A44-3E92-4D74-B9B5-AC6A57BE26D7}" type="presParOf" srcId="{62023DA4-E3B1-431F-B51F-6BC8D404357B}" destId="{D08A2134-BEF1-44CF-98FC-57E01DD20B9A}" srcOrd="1" destOrd="0" presId="urn:microsoft.com/office/officeart/2018/2/layout/IconVerticalSolidList"/>
    <dgm:cxn modelId="{577DB839-A981-4CA3-8F10-52E3A8F3F590}" type="presParOf" srcId="{62023DA4-E3B1-431F-B51F-6BC8D404357B}" destId="{9F31ABE4-8E52-4AF8-912D-25A4D04EB7BD}" srcOrd="2" destOrd="0" presId="urn:microsoft.com/office/officeart/2018/2/layout/IconVerticalSolidList"/>
    <dgm:cxn modelId="{543BD70E-E86D-495C-A63B-CCF4CB1B76E7}" type="presParOf" srcId="{9F31ABE4-8E52-4AF8-912D-25A4D04EB7BD}" destId="{DD2FE7E0-C0C1-4826-BC94-1D73A2EED1AB}" srcOrd="0" destOrd="0" presId="urn:microsoft.com/office/officeart/2018/2/layout/IconVerticalSolidList"/>
    <dgm:cxn modelId="{1D8FC359-E6F9-4344-9D83-C848534C0964}" type="presParOf" srcId="{9F31ABE4-8E52-4AF8-912D-25A4D04EB7BD}" destId="{7FCE6E9E-8395-42A4-B431-9934E160D690}" srcOrd="1" destOrd="0" presId="urn:microsoft.com/office/officeart/2018/2/layout/IconVerticalSolidList"/>
    <dgm:cxn modelId="{D04F8F3D-4997-47DD-AF66-A8E49CD7CC19}" type="presParOf" srcId="{9F31ABE4-8E52-4AF8-912D-25A4D04EB7BD}" destId="{1079EE52-F86B-47BC-BA09-36BCFBF38675}" srcOrd="2" destOrd="0" presId="urn:microsoft.com/office/officeart/2018/2/layout/IconVerticalSolidList"/>
    <dgm:cxn modelId="{1D52D428-095F-4CA8-A7C1-8E8D27BB5902}" type="presParOf" srcId="{9F31ABE4-8E52-4AF8-912D-25A4D04EB7BD}" destId="{C6407227-1963-4B63-BC92-50C58E58988C}" srcOrd="3" destOrd="0" presId="urn:microsoft.com/office/officeart/2018/2/layout/IconVerticalSolidList"/>
    <dgm:cxn modelId="{AF56AC11-935C-43C1-AEF6-9B2054FCD9AF}" type="presParOf" srcId="{62023DA4-E3B1-431F-B51F-6BC8D404357B}" destId="{E5602C5F-E7FD-4F82-BA90-408A42F9CDFA}" srcOrd="3" destOrd="0" presId="urn:microsoft.com/office/officeart/2018/2/layout/IconVerticalSolidList"/>
    <dgm:cxn modelId="{47BA4734-0D31-4BB7-9738-DD32AB60B7A4}" type="presParOf" srcId="{62023DA4-E3B1-431F-B51F-6BC8D404357B}" destId="{517FE158-4B0C-4DAC-A67F-9CAF3E6CD8A3}" srcOrd="4" destOrd="0" presId="urn:microsoft.com/office/officeart/2018/2/layout/IconVerticalSolidList"/>
    <dgm:cxn modelId="{7A75756F-E08F-4306-8A29-66ADD812C0F3}" type="presParOf" srcId="{517FE158-4B0C-4DAC-A67F-9CAF3E6CD8A3}" destId="{90C91EFA-A608-41D6-9D67-AC9E87ADF42B}" srcOrd="0" destOrd="0" presId="urn:microsoft.com/office/officeart/2018/2/layout/IconVerticalSolidList"/>
    <dgm:cxn modelId="{5CF6FDAB-C7A1-48B8-AB53-035F1D8366AF}" type="presParOf" srcId="{517FE158-4B0C-4DAC-A67F-9CAF3E6CD8A3}" destId="{4F9118CC-20AE-4DD4-8479-198E80938A24}" srcOrd="1" destOrd="0" presId="urn:microsoft.com/office/officeart/2018/2/layout/IconVerticalSolidList"/>
    <dgm:cxn modelId="{A450E9F6-2CEE-4F31-B51D-ED404DCF3270}" type="presParOf" srcId="{517FE158-4B0C-4DAC-A67F-9CAF3E6CD8A3}" destId="{232D2071-230F-4818-9B8B-304257147B76}" srcOrd="2" destOrd="0" presId="urn:microsoft.com/office/officeart/2018/2/layout/IconVerticalSolidList"/>
    <dgm:cxn modelId="{B1BE4B0A-0116-4B5C-9B21-F1A09D81F6D7}" type="presParOf" srcId="{517FE158-4B0C-4DAC-A67F-9CAF3E6CD8A3}" destId="{DABAC11D-9169-41E8-ADB8-02710AFDCE02}" srcOrd="3" destOrd="0" presId="urn:microsoft.com/office/officeart/2018/2/layout/IconVerticalSolidList"/>
    <dgm:cxn modelId="{1992ECD4-99FB-4330-8CC5-A405E0D2710D}" type="presParOf" srcId="{62023DA4-E3B1-431F-B51F-6BC8D404357B}" destId="{646D3147-F7CE-4737-AA50-1491BE2EFE74}" srcOrd="5" destOrd="0" presId="urn:microsoft.com/office/officeart/2018/2/layout/IconVerticalSolidList"/>
    <dgm:cxn modelId="{80498DD5-D348-44DF-AB9A-F1D51A7C7A6A}" type="presParOf" srcId="{62023DA4-E3B1-431F-B51F-6BC8D404357B}" destId="{38690643-35C5-461F-96FF-E30EAE1C9B80}" srcOrd="6" destOrd="0" presId="urn:microsoft.com/office/officeart/2018/2/layout/IconVerticalSolidList"/>
    <dgm:cxn modelId="{0857ED57-DB13-4D54-BA6F-CE7DE46D61A1}" type="presParOf" srcId="{38690643-35C5-461F-96FF-E30EAE1C9B80}" destId="{B4F081C2-B3AC-4D9C-B5BE-7DE79A7F17B8}" srcOrd="0" destOrd="0" presId="urn:microsoft.com/office/officeart/2018/2/layout/IconVerticalSolidList"/>
    <dgm:cxn modelId="{1E00DE91-D362-409E-B2B3-2F4E678C95D6}" type="presParOf" srcId="{38690643-35C5-461F-96FF-E30EAE1C9B80}" destId="{86C6B4B0-A283-4947-9C8A-992BC894F7B8}" srcOrd="1" destOrd="0" presId="urn:microsoft.com/office/officeart/2018/2/layout/IconVerticalSolidList"/>
    <dgm:cxn modelId="{A38E3C27-CA50-4EE0-824D-4C1E65A42631}" type="presParOf" srcId="{38690643-35C5-461F-96FF-E30EAE1C9B80}" destId="{D0B790E6-D8FF-4E7E-A8B6-A7A251C3B4D0}" srcOrd="2" destOrd="0" presId="urn:microsoft.com/office/officeart/2018/2/layout/IconVerticalSolidList"/>
    <dgm:cxn modelId="{023C20CA-D38A-4179-8ED0-527E678D643B}" type="presParOf" srcId="{38690643-35C5-461F-96FF-E30EAE1C9B80}" destId="{34679F89-0D0D-4846-8DA5-29233F17517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B77FE6-92A1-4FA5-A6B1-93F20089B43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4E85DA0-0A16-484F-8F20-31F2177FA159}">
      <dgm:prSet/>
      <dgm:spPr/>
      <dgm:t>
        <a:bodyPr/>
        <a:lstStyle/>
        <a:p>
          <a:r>
            <a:rPr lang="en-NZ"/>
            <a:t>Easy navigation and search</a:t>
          </a:r>
          <a:endParaRPr lang="en-US"/>
        </a:p>
      </dgm:t>
    </dgm:pt>
    <dgm:pt modelId="{90A14ACF-14FC-4853-9DE8-F9FA5681787D}" type="parTrans" cxnId="{44F0987B-E183-4C7B-AE9A-A1AC860B6ECF}">
      <dgm:prSet/>
      <dgm:spPr/>
      <dgm:t>
        <a:bodyPr/>
        <a:lstStyle/>
        <a:p>
          <a:endParaRPr lang="en-US"/>
        </a:p>
      </dgm:t>
    </dgm:pt>
    <dgm:pt modelId="{60590D79-BD22-4B75-9BDC-66E51719617F}" type="sibTrans" cxnId="{44F0987B-E183-4C7B-AE9A-A1AC860B6ECF}">
      <dgm:prSet/>
      <dgm:spPr/>
      <dgm:t>
        <a:bodyPr/>
        <a:lstStyle/>
        <a:p>
          <a:endParaRPr lang="en-US"/>
        </a:p>
      </dgm:t>
    </dgm:pt>
    <dgm:pt modelId="{B75B4F0C-23C3-4620-8FFC-7EAC48B6CB21}">
      <dgm:prSet/>
      <dgm:spPr/>
      <dgm:t>
        <a:bodyPr/>
        <a:lstStyle/>
        <a:p>
          <a:r>
            <a:rPr lang="en-NZ"/>
            <a:t>Editing, formatting, embed videos and images, referencing</a:t>
          </a:r>
          <a:endParaRPr lang="en-US"/>
        </a:p>
      </dgm:t>
    </dgm:pt>
    <dgm:pt modelId="{5F0C4C46-073C-4845-8651-EFC4D234FD2D}" type="parTrans" cxnId="{048C5321-6E7E-4DC0-9503-4613E6561775}">
      <dgm:prSet/>
      <dgm:spPr/>
      <dgm:t>
        <a:bodyPr/>
        <a:lstStyle/>
        <a:p>
          <a:endParaRPr lang="en-US"/>
        </a:p>
      </dgm:t>
    </dgm:pt>
    <dgm:pt modelId="{D00EF010-E049-42A1-A50A-0FA9FA77B2A8}" type="sibTrans" cxnId="{048C5321-6E7E-4DC0-9503-4613E6561775}">
      <dgm:prSet/>
      <dgm:spPr/>
      <dgm:t>
        <a:bodyPr/>
        <a:lstStyle/>
        <a:p>
          <a:endParaRPr lang="en-US"/>
        </a:p>
      </dgm:t>
    </dgm:pt>
    <dgm:pt modelId="{3108C24A-4F22-4E1B-853C-E883A8354629}">
      <dgm:prSet/>
      <dgm:spPr/>
      <dgm:t>
        <a:bodyPr/>
        <a:lstStyle/>
        <a:p>
          <a:r>
            <a:rPr lang="en-NZ"/>
            <a:t>File uploading</a:t>
          </a:r>
          <a:endParaRPr lang="en-US"/>
        </a:p>
      </dgm:t>
    </dgm:pt>
    <dgm:pt modelId="{B65BDB65-71BE-493C-904C-EAF03FE19EAC}" type="parTrans" cxnId="{201CFEEF-2BD3-4DFF-9373-1817A56893A7}">
      <dgm:prSet/>
      <dgm:spPr/>
      <dgm:t>
        <a:bodyPr/>
        <a:lstStyle/>
        <a:p>
          <a:endParaRPr lang="en-US"/>
        </a:p>
      </dgm:t>
    </dgm:pt>
    <dgm:pt modelId="{0BB6ACB4-8C63-4535-8193-93DEF7E177C3}" type="sibTrans" cxnId="{201CFEEF-2BD3-4DFF-9373-1817A56893A7}">
      <dgm:prSet/>
      <dgm:spPr/>
      <dgm:t>
        <a:bodyPr/>
        <a:lstStyle/>
        <a:p>
          <a:endParaRPr lang="en-US"/>
        </a:p>
      </dgm:t>
    </dgm:pt>
    <dgm:pt modelId="{78244C91-8C65-4DE2-8A00-D37D6386D3EA}">
      <dgm:prSet/>
      <dgm:spPr/>
      <dgm:t>
        <a:bodyPr/>
        <a:lstStyle/>
        <a:p>
          <a:r>
            <a:rPr lang="en-NZ"/>
            <a:t>User management and access control</a:t>
          </a:r>
          <a:endParaRPr lang="en-US"/>
        </a:p>
      </dgm:t>
    </dgm:pt>
    <dgm:pt modelId="{E93D40ED-9F72-4801-8C87-D27359E7188F}" type="parTrans" cxnId="{112C9BBC-B0C7-4B8A-B24F-93960E2137EA}">
      <dgm:prSet/>
      <dgm:spPr/>
      <dgm:t>
        <a:bodyPr/>
        <a:lstStyle/>
        <a:p>
          <a:endParaRPr lang="en-US"/>
        </a:p>
      </dgm:t>
    </dgm:pt>
    <dgm:pt modelId="{0194EA6A-A9A9-4213-8BDA-57531FCEEB1E}" type="sibTrans" cxnId="{112C9BBC-B0C7-4B8A-B24F-93960E2137EA}">
      <dgm:prSet/>
      <dgm:spPr/>
      <dgm:t>
        <a:bodyPr/>
        <a:lstStyle/>
        <a:p>
          <a:endParaRPr lang="en-US"/>
        </a:p>
      </dgm:t>
    </dgm:pt>
    <dgm:pt modelId="{48336F27-B344-4498-A954-7F122B76B219}">
      <dgm:prSet/>
      <dgm:spPr/>
      <dgm:t>
        <a:bodyPr/>
        <a:lstStyle/>
        <a:p>
          <a:r>
            <a:rPr lang="en-NZ"/>
            <a:t>Versatile and extremely customisable, limited only by programming knowledge</a:t>
          </a:r>
          <a:endParaRPr lang="en-US"/>
        </a:p>
      </dgm:t>
    </dgm:pt>
    <dgm:pt modelId="{2A34D5BC-2433-401F-B4AA-B237647ACFBF}" type="parTrans" cxnId="{FDE32763-3AD8-4DCA-A58F-B168F3A833EC}">
      <dgm:prSet/>
      <dgm:spPr/>
      <dgm:t>
        <a:bodyPr/>
        <a:lstStyle/>
        <a:p>
          <a:endParaRPr lang="en-US"/>
        </a:p>
      </dgm:t>
    </dgm:pt>
    <dgm:pt modelId="{22A79B9D-FCD7-4320-8EA1-8F8C7790D98A}" type="sibTrans" cxnId="{FDE32763-3AD8-4DCA-A58F-B168F3A833EC}">
      <dgm:prSet/>
      <dgm:spPr/>
      <dgm:t>
        <a:bodyPr/>
        <a:lstStyle/>
        <a:p>
          <a:endParaRPr lang="en-US"/>
        </a:p>
      </dgm:t>
    </dgm:pt>
    <dgm:pt modelId="{4DAC64E7-8702-43C5-B128-AFD30D74DED0}">
      <dgm:prSet/>
      <dgm:spPr/>
      <dgm:t>
        <a:bodyPr/>
        <a:lstStyle/>
        <a:p>
          <a:r>
            <a:rPr lang="en-NZ"/>
            <a:t>Notification system</a:t>
          </a:r>
          <a:endParaRPr lang="en-US"/>
        </a:p>
      </dgm:t>
    </dgm:pt>
    <dgm:pt modelId="{F35B19DD-357F-4BE8-9B83-7389AB2AEC4C}" type="parTrans" cxnId="{BD018447-02C6-437B-BCB5-7B027478FCFB}">
      <dgm:prSet/>
      <dgm:spPr/>
      <dgm:t>
        <a:bodyPr/>
        <a:lstStyle/>
        <a:p>
          <a:endParaRPr lang="en-US"/>
        </a:p>
      </dgm:t>
    </dgm:pt>
    <dgm:pt modelId="{5DF07E5A-0BE2-4AF7-A17D-021D0F137B13}" type="sibTrans" cxnId="{BD018447-02C6-437B-BCB5-7B027478FCFB}">
      <dgm:prSet/>
      <dgm:spPr/>
      <dgm:t>
        <a:bodyPr/>
        <a:lstStyle/>
        <a:p>
          <a:endParaRPr lang="en-US"/>
        </a:p>
      </dgm:t>
    </dgm:pt>
    <dgm:pt modelId="{4B4CC5C1-D719-4DAD-B942-DF99CEAC967C}">
      <dgm:prSet/>
      <dgm:spPr/>
      <dgm:t>
        <a:bodyPr/>
        <a:lstStyle/>
        <a:p>
          <a:r>
            <a:rPr lang="en-NZ"/>
            <a:t>Diagramming and Algorithm software</a:t>
          </a:r>
          <a:endParaRPr lang="en-US"/>
        </a:p>
      </dgm:t>
    </dgm:pt>
    <dgm:pt modelId="{BA6BBEAF-4014-4500-9B15-73817D7D93B7}" type="parTrans" cxnId="{A6F5E587-F932-4377-B430-61D427A1C82E}">
      <dgm:prSet/>
      <dgm:spPr/>
      <dgm:t>
        <a:bodyPr/>
        <a:lstStyle/>
        <a:p>
          <a:endParaRPr lang="en-US"/>
        </a:p>
      </dgm:t>
    </dgm:pt>
    <dgm:pt modelId="{7A80FE9E-41E7-493D-8E44-A92324565D2B}" type="sibTrans" cxnId="{A6F5E587-F932-4377-B430-61D427A1C82E}">
      <dgm:prSet/>
      <dgm:spPr/>
      <dgm:t>
        <a:bodyPr/>
        <a:lstStyle/>
        <a:p>
          <a:endParaRPr lang="en-US"/>
        </a:p>
      </dgm:t>
    </dgm:pt>
    <dgm:pt modelId="{C8DC67FD-8252-46F8-894E-7434005779A3}">
      <dgm:prSet/>
      <dgm:spPr/>
      <dgm:t>
        <a:bodyPr/>
        <a:lstStyle/>
        <a:p>
          <a:r>
            <a:rPr lang="en-NZ"/>
            <a:t>Quiz software</a:t>
          </a:r>
          <a:endParaRPr lang="en-US"/>
        </a:p>
      </dgm:t>
    </dgm:pt>
    <dgm:pt modelId="{107B61FC-7B28-479E-B516-0F8A87AEB7A8}" type="parTrans" cxnId="{417F47C8-1FBD-4CAB-9FBB-4A3B9E6EE21B}">
      <dgm:prSet/>
      <dgm:spPr/>
      <dgm:t>
        <a:bodyPr/>
        <a:lstStyle/>
        <a:p>
          <a:endParaRPr lang="en-US"/>
        </a:p>
      </dgm:t>
    </dgm:pt>
    <dgm:pt modelId="{0DDA3B7F-2353-4A03-942A-2176E2CE849B}" type="sibTrans" cxnId="{417F47C8-1FBD-4CAB-9FBB-4A3B9E6EE21B}">
      <dgm:prSet/>
      <dgm:spPr/>
      <dgm:t>
        <a:bodyPr/>
        <a:lstStyle/>
        <a:p>
          <a:endParaRPr lang="en-US"/>
        </a:p>
      </dgm:t>
    </dgm:pt>
    <dgm:pt modelId="{2F1E2A80-EE5E-4A72-8453-23AC77DA8398}" type="pres">
      <dgm:prSet presAssocID="{CCB77FE6-92A1-4FA5-A6B1-93F20089B432}" presName="root" presStyleCnt="0">
        <dgm:presLayoutVars>
          <dgm:dir/>
          <dgm:resizeHandles val="exact"/>
        </dgm:presLayoutVars>
      </dgm:prSet>
      <dgm:spPr/>
    </dgm:pt>
    <dgm:pt modelId="{6D5F09D9-305B-4F84-83C2-A9F98462D83B}" type="pres">
      <dgm:prSet presAssocID="{24E85DA0-0A16-484F-8F20-31F2177FA159}" presName="compNode" presStyleCnt="0"/>
      <dgm:spPr/>
    </dgm:pt>
    <dgm:pt modelId="{E9CCD475-B6EB-4B8E-AAAF-36B961760E66}" type="pres">
      <dgm:prSet presAssocID="{24E85DA0-0A16-484F-8F20-31F2177FA159}" presName="bgRect" presStyleLbl="bgShp" presStyleIdx="0" presStyleCnt="8"/>
      <dgm:spPr/>
    </dgm:pt>
    <dgm:pt modelId="{AB6463E2-3B14-4FCD-A396-B90A36311CF2}" type="pres">
      <dgm:prSet presAssocID="{24E85DA0-0A16-484F-8F20-31F2177FA159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EBF9F59A-0596-493A-923D-AD8930BEC1B0}" type="pres">
      <dgm:prSet presAssocID="{24E85DA0-0A16-484F-8F20-31F2177FA159}" presName="spaceRect" presStyleCnt="0"/>
      <dgm:spPr/>
    </dgm:pt>
    <dgm:pt modelId="{C7E6725D-7CD0-45C2-9871-9C3DD79D5400}" type="pres">
      <dgm:prSet presAssocID="{24E85DA0-0A16-484F-8F20-31F2177FA159}" presName="parTx" presStyleLbl="revTx" presStyleIdx="0" presStyleCnt="8">
        <dgm:presLayoutVars>
          <dgm:chMax val="0"/>
          <dgm:chPref val="0"/>
        </dgm:presLayoutVars>
      </dgm:prSet>
      <dgm:spPr/>
    </dgm:pt>
    <dgm:pt modelId="{3B2421A9-DDC3-417D-B505-5B6E3A7BD060}" type="pres">
      <dgm:prSet presAssocID="{60590D79-BD22-4B75-9BDC-66E51719617F}" presName="sibTrans" presStyleCnt="0"/>
      <dgm:spPr/>
    </dgm:pt>
    <dgm:pt modelId="{232A3D82-77BF-46C2-8AB8-71AB3217D7E6}" type="pres">
      <dgm:prSet presAssocID="{B75B4F0C-23C3-4620-8FFC-7EAC48B6CB21}" presName="compNode" presStyleCnt="0"/>
      <dgm:spPr/>
    </dgm:pt>
    <dgm:pt modelId="{6A3DC571-6A70-4D21-9910-3227401452FB}" type="pres">
      <dgm:prSet presAssocID="{B75B4F0C-23C3-4620-8FFC-7EAC48B6CB21}" presName="bgRect" presStyleLbl="bgShp" presStyleIdx="1" presStyleCnt="8"/>
      <dgm:spPr/>
    </dgm:pt>
    <dgm:pt modelId="{9012A98D-5D6F-4290-8294-863C74FCD2A5}" type="pres">
      <dgm:prSet presAssocID="{B75B4F0C-23C3-4620-8FFC-7EAC48B6CB21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ypewriter"/>
        </a:ext>
      </dgm:extLst>
    </dgm:pt>
    <dgm:pt modelId="{F0C8D955-F138-42E7-9CDD-9C8B367D5E0D}" type="pres">
      <dgm:prSet presAssocID="{B75B4F0C-23C3-4620-8FFC-7EAC48B6CB21}" presName="spaceRect" presStyleCnt="0"/>
      <dgm:spPr/>
    </dgm:pt>
    <dgm:pt modelId="{716E0A2A-DE55-4265-9EB2-4AD3BB8F7AE8}" type="pres">
      <dgm:prSet presAssocID="{B75B4F0C-23C3-4620-8FFC-7EAC48B6CB21}" presName="parTx" presStyleLbl="revTx" presStyleIdx="1" presStyleCnt="8">
        <dgm:presLayoutVars>
          <dgm:chMax val="0"/>
          <dgm:chPref val="0"/>
        </dgm:presLayoutVars>
      </dgm:prSet>
      <dgm:spPr/>
    </dgm:pt>
    <dgm:pt modelId="{F0A93DE6-31AF-44C7-BBD6-DDCA2A45EB48}" type="pres">
      <dgm:prSet presAssocID="{D00EF010-E049-42A1-A50A-0FA9FA77B2A8}" presName="sibTrans" presStyleCnt="0"/>
      <dgm:spPr/>
    </dgm:pt>
    <dgm:pt modelId="{376B09F8-D52A-46BE-BF07-E9D23664A654}" type="pres">
      <dgm:prSet presAssocID="{3108C24A-4F22-4E1B-853C-E883A8354629}" presName="compNode" presStyleCnt="0"/>
      <dgm:spPr/>
    </dgm:pt>
    <dgm:pt modelId="{56D4198C-146A-4DBB-A7E8-0914BA51C84C}" type="pres">
      <dgm:prSet presAssocID="{3108C24A-4F22-4E1B-853C-E883A8354629}" presName="bgRect" presStyleLbl="bgShp" presStyleIdx="2" presStyleCnt="8"/>
      <dgm:spPr/>
    </dgm:pt>
    <dgm:pt modelId="{8B7A5672-EE55-4897-8956-BF83D7561284}" type="pres">
      <dgm:prSet presAssocID="{3108C24A-4F22-4E1B-853C-E883A8354629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AFEC6171-DEC3-4C83-87D6-4801739AFB3A}" type="pres">
      <dgm:prSet presAssocID="{3108C24A-4F22-4E1B-853C-E883A8354629}" presName="spaceRect" presStyleCnt="0"/>
      <dgm:spPr/>
    </dgm:pt>
    <dgm:pt modelId="{07CF5349-83B4-4251-BDD3-EE555E4D695C}" type="pres">
      <dgm:prSet presAssocID="{3108C24A-4F22-4E1B-853C-E883A8354629}" presName="parTx" presStyleLbl="revTx" presStyleIdx="2" presStyleCnt="8">
        <dgm:presLayoutVars>
          <dgm:chMax val="0"/>
          <dgm:chPref val="0"/>
        </dgm:presLayoutVars>
      </dgm:prSet>
      <dgm:spPr/>
    </dgm:pt>
    <dgm:pt modelId="{2AA61772-00E9-4214-A221-DF05DACEAE43}" type="pres">
      <dgm:prSet presAssocID="{0BB6ACB4-8C63-4535-8193-93DEF7E177C3}" presName="sibTrans" presStyleCnt="0"/>
      <dgm:spPr/>
    </dgm:pt>
    <dgm:pt modelId="{63912F3C-35DE-4111-A2C3-775439953429}" type="pres">
      <dgm:prSet presAssocID="{78244C91-8C65-4DE2-8A00-D37D6386D3EA}" presName="compNode" presStyleCnt="0"/>
      <dgm:spPr/>
    </dgm:pt>
    <dgm:pt modelId="{21C8E905-2AC4-4ECC-84E4-D6F2FBD66627}" type="pres">
      <dgm:prSet presAssocID="{78244C91-8C65-4DE2-8A00-D37D6386D3EA}" presName="bgRect" presStyleLbl="bgShp" presStyleIdx="3" presStyleCnt="8"/>
      <dgm:spPr/>
    </dgm:pt>
    <dgm:pt modelId="{330A77C3-5F9A-4FAA-AD6E-77CDC4F7373C}" type="pres">
      <dgm:prSet presAssocID="{78244C91-8C65-4DE2-8A00-D37D6386D3EA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70763437-F510-4703-9628-78629569F89A}" type="pres">
      <dgm:prSet presAssocID="{78244C91-8C65-4DE2-8A00-D37D6386D3EA}" presName="spaceRect" presStyleCnt="0"/>
      <dgm:spPr/>
    </dgm:pt>
    <dgm:pt modelId="{A9B84536-9EF7-4BC9-BD7C-651B3402A038}" type="pres">
      <dgm:prSet presAssocID="{78244C91-8C65-4DE2-8A00-D37D6386D3EA}" presName="parTx" presStyleLbl="revTx" presStyleIdx="3" presStyleCnt="8">
        <dgm:presLayoutVars>
          <dgm:chMax val="0"/>
          <dgm:chPref val="0"/>
        </dgm:presLayoutVars>
      </dgm:prSet>
      <dgm:spPr/>
    </dgm:pt>
    <dgm:pt modelId="{38A25E32-F060-4FC4-8A2F-16172A2377E0}" type="pres">
      <dgm:prSet presAssocID="{0194EA6A-A9A9-4213-8BDA-57531FCEEB1E}" presName="sibTrans" presStyleCnt="0"/>
      <dgm:spPr/>
    </dgm:pt>
    <dgm:pt modelId="{03BBB64F-8EA6-4032-98CC-5F1843C49719}" type="pres">
      <dgm:prSet presAssocID="{48336F27-B344-4498-A954-7F122B76B219}" presName="compNode" presStyleCnt="0"/>
      <dgm:spPr/>
    </dgm:pt>
    <dgm:pt modelId="{890E734C-6C63-4C91-9451-55F2304FED3B}" type="pres">
      <dgm:prSet presAssocID="{48336F27-B344-4498-A954-7F122B76B219}" presName="bgRect" presStyleLbl="bgShp" presStyleIdx="4" presStyleCnt="8"/>
      <dgm:spPr/>
    </dgm:pt>
    <dgm:pt modelId="{C775D524-AE08-48DB-8C7F-58B32438ADCB}" type="pres">
      <dgm:prSet presAssocID="{48336F27-B344-4498-A954-7F122B76B219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060F8DD-341C-4EA2-9CD6-6D38947D7CEF}" type="pres">
      <dgm:prSet presAssocID="{48336F27-B344-4498-A954-7F122B76B219}" presName="spaceRect" presStyleCnt="0"/>
      <dgm:spPr/>
    </dgm:pt>
    <dgm:pt modelId="{F8463AC8-CB72-4E24-9303-3D31FCC1AC35}" type="pres">
      <dgm:prSet presAssocID="{48336F27-B344-4498-A954-7F122B76B219}" presName="parTx" presStyleLbl="revTx" presStyleIdx="4" presStyleCnt="8">
        <dgm:presLayoutVars>
          <dgm:chMax val="0"/>
          <dgm:chPref val="0"/>
        </dgm:presLayoutVars>
      </dgm:prSet>
      <dgm:spPr/>
    </dgm:pt>
    <dgm:pt modelId="{1824E18F-A59E-4BDA-A258-EF7014C49C8C}" type="pres">
      <dgm:prSet presAssocID="{22A79B9D-FCD7-4320-8EA1-8F8C7790D98A}" presName="sibTrans" presStyleCnt="0"/>
      <dgm:spPr/>
    </dgm:pt>
    <dgm:pt modelId="{15ED4B90-2EAF-44E9-94C4-D688BF1761E8}" type="pres">
      <dgm:prSet presAssocID="{4DAC64E7-8702-43C5-B128-AFD30D74DED0}" presName="compNode" presStyleCnt="0"/>
      <dgm:spPr/>
    </dgm:pt>
    <dgm:pt modelId="{6566344E-999E-4C13-B979-7501E1900F05}" type="pres">
      <dgm:prSet presAssocID="{4DAC64E7-8702-43C5-B128-AFD30D74DED0}" presName="bgRect" presStyleLbl="bgShp" presStyleIdx="5" presStyleCnt="8"/>
      <dgm:spPr/>
    </dgm:pt>
    <dgm:pt modelId="{90AFD184-A509-4871-8A18-556268FC994A}" type="pres">
      <dgm:prSet presAssocID="{4DAC64E7-8702-43C5-B128-AFD30D74DED0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ll"/>
        </a:ext>
      </dgm:extLst>
    </dgm:pt>
    <dgm:pt modelId="{67ADDB69-AF7C-4D33-A0B5-CF2EBF394FA7}" type="pres">
      <dgm:prSet presAssocID="{4DAC64E7-8702-43C5-B128-AFD30D74DED0}" presName="spaceRect" presStyleCnt="0"/>
      <dgm:spPr/>
    </dgm:pt>
    <dgm:pt modelId="{5E416856-88A1-48C3-9170-A7A8096D24AA}" type="pres">
      <dgm:prSet presAssocID="{4DAC64E7-8702-43C5-B128-AFD30D74DED0}" presName="parTx" presStyleLbl="revTx" presStyleIdx="5" presStyleCnt="8">
        <dgm:presLayoutVars>
          <dgm:chMax val="0"/>
          <dgm:chPref val="0"/>
        </dgm:presLayoutVars>
      </dgm:prSet>
      <dgm:spPr/>
    </dgm:pt>
    <dgm:pt modelId="{3ED34967-B762-42C9-B8F4-2F1182F2275C}" type="pres">
      <dgm:prSet presAssocID="{5DF07E5A-0BE2-4AF7-A17D-021D0F137B13}" presName="sibTrans" presStyleCnt="0"/>
      <dgm:spPr/>
    </dgm:pt>
    <dgm:pt modelId="{9A4C749E-2270-447B-90AE-FDD9CA8A11D3}" type="pres">
      <dgm:prSet presAssocID="{4B4CC5C1-D719-4DAD-B942-DF99CEAC967C}" presName="compNode" presStyleCnt="0"/>
      <dgm:spPr/>
    </dgm:pt>
    <dgm:pt modelId="{FDF16C79-2396-4A46-8803-4A8DD7FC04F6}" type="pres">
      <dgm:prSet presAssocID="{4B4CC5C1-D719-4DAD-B942-DF99CEAC967C}" presName="bgRect" presStyleLbl="bgShp" presStyleIdx="6" presStyleCnt="8"/>
      <dgm:spPr/>
    </dgm:pt>
    <dgm:pt modelId="{308409DC-EDAC-4865-9150-8413A88DC767}" type="pres">
      <dgm:prSet presAssocID="{4B4CC5C1-D719-4DAD-B942-DF99CEAC967C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1FDC7526-D303-4ACD-A28F-730FD990C28E}" type="pres">
      <dgm:prSet presAssocID="{4B4CC5C1-D719-4DAD-B942-DF99CEAC967C}" presName="spaceRect" presStyleCnt="0"/>
      <dgm:spPr/>
    </dgm:pt>
    <dgm:pt modelId="{EAF5B801-0A8B-4BAF-962B-123E2EB2D39C}" type="pres">
      <dgm:prSet presAssocID="{4B4CC5C1-D719-4DAD-B942-DF99CEAC967C}" presName="parTx" presStyleLbl="revTx" presStyleIdx="6" presStyleCnt="8">
        <dgm:presLayoutVars>
          <dgm:chMax val="0"/>
          <dgm:chPref val="0"/>
        </dgm:presLayoutVars>
      </dgm:prSet>
      <dgm:spPr/>
    </dgm:pt>
    <dgm:pt modelId="{AB649489-CD28-4FED-B03B-EE35D2C753E0}" type="pres">
      <dgm:prSet presAssocID="{7A80FE9E-41E7-493D-8E44-A92324565D2B}" presName="sibTrans" presStyleCnt="0"/>
      <dgm:spPr/>
    </dgm:pt>
    <dgm:pt modelId="{B6DDFDD0-576B-4F88-B493-BD17B2C73A32}" type="pres">
      <dgm:prSet presAssocID="{C8DC67FD-8252-46F8-894E-7434005779A3}" presName="compNode" presStyleCnt="0"/>
      <dgm:spPr/>
    </dgm:pt>
    <dgm:pt modelId="{9FC9B314-A54E-4CE4-89D5-F2906E6A61D3}" type="pres">
      <dgm:prSet presAssocID="{C8DC67FD-8252-46F8-894E-7434005779A3}" presName="bgRect" presStyleLbl="bgShp" presStyleIdx="7" presStyleCnt="8"/>
      <dgm:spPr/>
    </dgm:pt>
    <dgm:pt modelId="{38653373-91F4-45AF-88AD-D1272EEEDDDD}" type="pres">
      <dgm:prSet presAssocID="{C8DC67FD-8252-46F8-894E-7434005779A3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B422E54-0562-45F2-9A4F-CB365BEFE106}" type="pres">
      <dgm:prSet presAssocID="{C8DC67FD-8252-46F8-894E-7434005779A3}" presName="spaceRect" presStyleCnt="0"/>
      <dgm:spPr/>
    </dgm:pt>
    <dgm:pt modelId="{2071D2AF-D666-442B-9B2D-A514D8A2AD5E}" type="pres">
      <dgm:prSet presAssocID="{C8DC67FD-8252-46F8-894E-7434005779A3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D8496C1A-3F8F-4D8D-978C-C407DA182C5F}" type="presOf" srcId="{C8DC67FD-8252-46F8-894E-7434005779A3}" destId="{2071D2AF-D666-442B-9B2D-A514D8A2AD5E}" srcOrd="0" destOrd="0" presId="urn:microsoft.com/office/officeart/2018/2/layout/IconVerticalSolidList"/>
    <dgm:cxn modelId="{048C5321-6E7E-4DC0-9503-4613E6561775}" srcId="{CCB77FE6-92A1-4FA5-A6B1-93F20089B432}" destId="{B75B4F0C-23C3-4620-8FFC-7EAC48B6CB21}" srcOrd="1" destOrd="0" parTransId="{5F0C4C46-073C-4845-8651-EFC4D234FD2D}" sibTransId="{D00EF010-E049-42A1-A50A-0FA9FA77B2A8}"/>
    <dgm:cxn modelId="{D2B0212D-54DC-40A8-A41E-13BA0AD006D4}" type="presOf" srcId="{CCB77FE6-92A1-4FA5-A6B1-93F20089B432}" destId="{2F1E2A80-EE5E-4A72-8453-23AC77DA8398}" srcOrd="0" destOrd="0" presId="urn:microsoft.com/office/officeart/2018/2/layout/IconVerticalSolidList"/>
    <dgm:cxn modelId="{FDE32763-3AD8-4DCA-A58F-B168F3A833EC}" srcId="{CCB77FE6-92A1-4FA5-A6B1-93F20089B432}" destId="{48336F27-B344-4498-A954-7F122B76B219}" srcOrd="4" destOrd="0" parTransId="{2A34D5BC-2433-401F-B4AA-B237647ACFBF}" sibTransId="{22A79B9D-FCD7-4320-8EA1-8F8C7790D98A}"/>
    <dgm:cxn modelId="{BD018447-02C6-437B-BCB5-7B027478FCFB}" srcId="{CCB77FE6-92A1-4FA5-A6B1-93F20089B432}" destId="{4DAC64E7-8702-43C5-B128-AFD30D74DED0}" srcOrd="5" destOrd="0" parTransId="{F35B19DD-357F-4BE8-9B83-7389AB2AEC4C}" sibTransId="{5DF07E5A-0BE2-4AF7-A17D-021D0F137B13}"/>
    <dgm:cxn modelId="{84C1F35A-4978-4315-B757-E0B87AA44041}" type="presOf" srcId="{B75B4F0C-23C3-4620-8FFC-7EAC48B6CB21}" destId="{716E0A2A-DE55-4265-9EB2-4AD3BB8F7AE8}" srcOrd="0" destOrd="0" presId="urn:microsoft.com/office/officeart/2018/2/layout/IconVerticalSolidList"/>
    <dgm:cxn modelId="{44F0987B-E183-4C7B-AE9A-A1AC860B6ECF}" srcId="{CCB77FE6-92A1-4FA5-A6B1-93F20089B432}" destId="{24E85DA0-0A16-484F-8F20-31F2177FA159}" srcOrd="0" destOrd="0" parTransId="{90A14ACF-14FC-4853-9DE8-F9FA5681787D}" sibTransId="{60590D79-BD22-4B75-9BDC-66E51719617F}"/>
    <dgm:cxn modelId="{A6F5E587-F932-4377-B430-61D427A1C82E}" srcId="{CCB77FE6-92A1-4FA5-A6B1-93F20089B432}" destId="{4B4CC5C1-D719-4DAD-B942-DF99CEAC967C}" srcOrd="6" destOrd="0" parTransId="{BA6BBEAF-4014-4500-9B15-73817D7D93B7}" sibTransId="{7A80FE9E-41E7-493D-8E44-A92324565D2B}"/>
    <dgm:cxn modelId="{05A2D188-A57A-4D08-A844-6A7877FC7D19}" type="presOf" srcId="{3108C24A-4F22-4E1B-853C-E883A8354629}" destId="{07CF5349-83B4-4251-BDD3-EE555E4D695C}" srcOrd="0" destOrd="0" presId="urn:microsoft.com/office/officeart/2018/2/layout/IconVerticalSolidList"/>
    <dgm:cxn modelId="{6E32A59E-08BC-436F-B5C3-3890E53197CD}" type="presOf" srcId="{4DAC64E7-8702-43C5-B128-AFD30D74DED0}" destId="{5E416856-88A1-48C3-9170-A7A8096D24AA}" srcOrd="0" destOrd="0" presId="urn:microsoft.com/office/officeart/2018/2/layout/IconVerticalSolidList"/>
    <dgm:cxn modelId="{C83A79B1-C3A1-466E-AE18-4382141E7133}" type="presOf" srcId="{78244C91-8C65-4DE2-8A00-D37D6386D3EA}" destId="{A9B84536-9EF7-4BC9-BD7C-651B3402A038}" srcOrd="0" destOrd="0" presId="urn:microsoft.com/office/officeart/2018/2/layout/IconVerticalSolidList"/>
    <dgm:cxn modelId="{112C9BBC-B0C7-4B8A-B24F-93960E2137EA}" srcId="{CCB77FE6-92A1-4FA5-A6B1-93F20089B432}" destId="{78244C91-8C65-4DE2-8A00-D37D6386D3EA}" srcOrd="3" destOrd="0" parTransId="{E93D40ED-9F72-4801-8C87-D27359E7188F}" sibTransId="{0194EA6A-A9A9-4213-8BDA-57531FCEEB1E}"/>
    <dgm:cxn modelId="{417F47C8-1FBD-4CAB-9FBB-4A3B9E6EE21B}" srcId="{CCB77FE6-92A1-4FA5-A6B1-93F20089B432}" destId="{C8DC67FD-8252-46F8-894E-7434005779A3}" srcOrd="7" destOrd="0" parTransId="{107B61FC-7B28-479E-B516-0F8A87AEB7A8}" sibTransId="{0DDA3B7F-2353-4A03-942A-2176E2CE849B}"/>
    <dgm:cxn modelId="{CEBD30CB-59C8-4C1C-9276-182EC01E79AE}" type="presOf" srcId="{48336F27-B344-4498-A954-7F122B76B219}" destId="{F8463AC8-CB72-4E24-9303-3D31FCC1AC35}" srcOrd="0" destOrd="0" presId="urn:microsoft.com/office/officeart/2018/2/layout/IconVerticalSolidList"/>
    <dgm:cxn modelId="{301463E0-71BF-4EFA-B21F-20A69CC9849B}" type="presOf" srcId="{24E85DA0-0A16-484F-8F20-31F2177FA159}" destId="{C7E6725D-7CD0-45C2-9871-9C3DD79D5400}" srcOrd="0" destOrd="0" presId="urn:microsoft.com/office/officeart/2018/2/layout/IconVerticalSolidList"/>
    <dgm:cxn modelId="{77EF39ED-3EE9-4385-B656-AD0E40A69AA1}" type="presOf" srcId="{4B4CC5C1-D719-4DAD-B942-DF99CEAC967C}" destId="{EAF5B801-0A8B-4BAF-962B-123E2EB2D39C}" srcOrd="0" destOrd="0" presId="urn:microsoft.com/office/officeart/2018/2/layout/IconVerticalSolidList"/>
    <dgm:cxn modelId="{201CFEEF-2BD3-4DFF-9373-1817A56893A7}" srcId="{CCB77FE6-92A1-4FA5-A6B1-93F20089B432}" destId="{3108C24A-4F22-4E1B-853C-E883A8354629}" srcOrd="2" destOrd="0" parTransId="{B65BDB65-71BE-493C-904C-EAF03FE19EAC}" sibTransId="{0BB6ACB4-8C63-4535-8193-93DEF7E177C3}"/>
    <dgm:cxn modelId="{1CF82673-B65A-4D8F-8918-AA27B5E2A1C1}" type="presParOf" srcId="{2F1E2A80-EE5E-4A72-8453-23AC77DA8398}" destId="{6D5F09D9-305B-4F84-83C2-A9F98462D83B}" srcOrd="0" destOrd="0" presId="urn:microsoft.com/office/officeart/2018/2/layout/IconVerticalSolidList"/>
    <dgm:cxn modelId="{92D94EFD-103A-4A0A-B786-20D21A44E481}" type="presParOf" srcId="{6D5F09D9-305B-4F84-83C2-A9F98462D83B}" destId="{E9CCD475-B6EB-4B8E-AAAF-36B961760E66}" srcOrd="0" destOrd="0" presId="urn:microsoft.com/office/officeart/2018/2/layout/IconVerticalSolidList"/>
    <dgm:cxn modelId="{B3669657-E989-4613-A8DB-2F847FC8F94D}" type="presParOf" srcId="{6D5F09D9-305B-4F84-83C2-A9F98462D83B}" destId="{AB6463E2-3B14-4FCD-A396-B90A36311CF2}" srcOrd="1" destOrd="0" presId="urn:microsoft.com/office/officeart/2018/2/layout/IconVerticalSolidList"/>
    <dgm:cxn modelId="{3CC1E49F-16FA-4CC6-8A5E-3E6BA317AE7B}" type="presParOf" srcId="{6D5F09D9-305B-4F84-83C2-A9F98462D83B}" destId="{EBF9F59A-0596-493A-923D-AD8930BEC1B0}" srcOrd="2" destOrd="0" presId="urn:microsoft.com/office/officeart/2018/2/layout/IconVerticalSolidList"/>
    <dgm:cxn modelId="{60016E61-1352-496C-BAFB-130827C89946}" type="presParOf" srcId="{6D5F09D9-305B-4F84-83C2-A9F98462D83B}" destId="{C7E6725D-7CD0-45C2-9871-9C3DD79D5400}" srcOrd="3" destOrd="0" presId="urn:microsoft.com/office/officeart/2018/2/layout/IconVerticalSolidList"/>
    <dgm:cxn modelId="{4F7F325C-FC78-4997-AB55-31ED84E735D9}" type="presParOf" srcId="{2F1E2A80-EE5E-4A72-8453-23AC77DA8398}" destId="{3B2421A9-DDC3-417D-B505-5B6E3A7BD060}" srcOrd="1" destOrd="0" presId="urn:microsoft.com/office/officeart/2018/2/layout/IconVerticalSolidList"/>
    <dgm:cxn modelId="{FF02266D-2084-46A6-A7D9-4CFCFB1646AA}" type="presParOf" srcId="{2F1E2A80-EE5E-4A72-8453-23AC77DA8398}" destId="{232A3D82-77BF-46C2-8AB8-71AB3217D7E6}" srcOrd="2" destOrd="0" presId="urn:microsoft.com/office/officeart/2018/2/layout/IconVerticalSolidList"/>
    <dgm:cxn modelId="{02DBA0D4-6189-47C4-8FE2-C602E8A08C32}" type="presParOf" srcId="{232A3D82-77BF-46C2-8AB8-71AB3217D7E6}" destId="{6A3DC571-6A70-4D21-9910-3227401452FB}" srcOrd="0" destOrd="0" presId="urn:microsoft.com/office/officeart/2018/2/layout/IconVerticalSolidList"/>
    <dgm:cxn modelId="{FEFE9749-8247-41E1-9EAE-70AF7F7DEAF1}" type="presParOf" srcId="{232A3D82-77BF-46C2-8AB8-71AB3217D7E6}" destId="{9012A98D-5D6F-4290-8294-863C74FCD2A5}" srcOrd="1" destOrd="0" presId="urn:microsoft.com/office/officeart/2018/2/layout/IconVerticalSolidList"/>
    <dgm:cxn modelId="{C8218135-FD8D-42EC-9BBE-0DBE597672F7}" type="presParOf" srcId="{232A3D82-77BF-46C2-8AB8-71AB3217D7E6}" destId="{F0C8D955-F138-42E7-9CDD-9C8B367D5E0D}" srcOrd="2" destOrd="0" presId="urn:microsoft.com/office/officeart/2018/2/layout/IconVerticalSolidList"/>
    <dgm:cxn modelId="{68078AE2-5D62-4C9E-A178-7A61C2DE0B0A}" type="presParOf" srcId="{232A3D82-77BF-46C2-8AB8-71AB3217D7E6}" destId="{716E0A2A-DE55-4265-9EB2-4AD3BB8F7AE8}" srcOrd="3" destOrd="0" presId="urn:microsoft.com/office/officeart/2018/2/layout/IconVerticalSolidList"/>
    <dgm:cxn modelId="{B4ED9A0B-F8BC-49FA-855E-E376D0FDBE22}" type="presParOf" srcId="{2F1E2A80-EE5E-4A72-8453-23AC77DA8398}" destId="{F0A93DE6-31AF-44C7-BBD6-DDCA2A45EB48}" srcOrd="3" destOrd="0" presId="urn:microsoft.com/office/officeart/2018/2/layout/IconVerticalSolidList"/>
    <dgm:cxn modelId="{CB2F4178-30C1-464A-A9A9-60752D914383}" type="presParOf" srcId="{2F1E2A80-EE5E-4A72-8453-23AC77DA8398}" destId="{376B09F8-D52A-46BE-BF07-E9D23664A654}" srcOrd="4" destOrd="0" presId="urn:microsoft.com/office/officeart/2018/2/layout/IconVerticalSolidList"/>
    <dgm:cxn modelId="{5F2A0771-BE7B-4148-8986-460C90E33686}" type="presParOf" srcId="{376B09F8-D52A-46BE-BF07-E9D23664A654}" destId="{56D4198C-146A-4DBB-A7E8-0914BA51C84C}" srcOrd="0" destOrd="0" presId="urn:microsoft.com/office/officeart/2018/2/layout/IconVerticalSolidList"/>
    <dgm:cxn modelId="{69694E0D-3663-42E8-B8EA-C5D6690CA012}" type="presParOf" srcId="{376B09F8-D52A-46BE-BF07-E9D23664A654}" destId="{8B7A5672-EE55-4897-8956-BF83D7561284}" srcOrd="1" destOrd="0" presId="urn:microsoft.com/office/officeart/2018/2/layout/IconVerticalSolidList"/>
    <dgm:cxn modelId="{5A558A2B-DDED-4AEC-A33B-58E5FDD71FB0}" type="presParOf" srcId="{376B09F8-D52A-46BE-BF07-E9D23664A654}" destId="{AFEC6171-DEC3-4C83-87D6-4801739AFB3A}" srcOrd="2" destOrd="0" presId="urn:microsoft.com/office/officeart/2018/2/layout/IconVerticalSolidList"/>
    <dgm:cxn modelId="{D4C57C7C-04E7-4024-BF28-DF4035FC164D}" type="presParOf" srcId="{376B09F8-D52A-46BE-BF07-E9D23664A654}" destId="{07CF5349-83B4-4251-BDD3-EE555E4D695C}" srcOrd="3" destOrd="0" presId="urn:microsoft.com/office/officeart/2018/2/layout/IconVerticalSolidList"/>
    <dgm:cxn modelId="{1A71FEB9-9747-4C53-9207-9B27B02923CC}" type="presParOf" srcId="{2F1E2A80-EE5E-4A72-8453-23AC77DA8398}" destId="{2AA61772-00E9-4214-A221-DF05DACEAE43}" srcOrd="5" destOrd="0" presId="urn:microsoft.com/office/officeart/2018/2/layout/IconVerticalSolidList"/>
    <dgm:cxn modelId="{5B65BFE1-185E-4685-B69E-5355E66B1FEC}" type="presParOf" srcId="{2F1E2A80-EE5E-4A72-8453-23AC77DA8398}" destId="{63912F3C-35DE-4111-A2C3-775439953429}" srcOrd="6" destOrd="0" presId="urn:microsoft.com/office/officeart/2018/2/layout/IconVerticalSolidList"/>
    <dgm:cxn modelId="{536E6E20-F5CE-4F93-A8D1-F2FEA40C5B3E}" type="presParOf" srcId="{63912F3C-35DE-4111-A2C3-775439953429}" destId="{21C8E905-2AC4-4ECC-84E4-D6F2FBD66627}" srcOrd="0" destOrd="0" presId="urn:microsoft.com/office/officeart/2018/2/layout/IconVerticalSolidList"/>
    <dgm:cxn modelId="{EF16B43F-66AF-4502-B16D-AE6A19DF813C}" type="presParOf" srcId="{63912F3C-35DE-4111-A2C3-775439953429}" destId="{330A77C3-5F9A-4FAA-AD6E-77CDC4F7373C}" srcOrd="1" destOrd="0" presId="urn:microsoft.com/office/officeart/2018/2/layout/IconVerticalSolidList"/>
    <dgm:cxn modelId="{AF66BC7D-DC60-4EE5-AD1C-865AC57FD71B}" type="presParOf" srcId="{63912F3C-35DE-4111-A2C3-775439953429}" destId="{70763437-F510-4703-9628-78629569F89A}" srcOrd="2" destOrd="0" presId="urn:microsoft.com/office/officeart/2018/2/layout/IconVerticalSolidList"/>
    <dgm:cxn modelId="{A21E4316-A144-4E0E-8BFA-F9611020F352}" type="presParOf" srcId="{63912F3C-35DE-4111-A2C3-775439953429}" destId="{A9B84536-9EF7-4BC9-BD7C-651B3402A038}" srcOrd="3" destOrd="0" presId="urn:microsoft.com/office/officeart/2018/2/layout/IconVerticalSolidList"/>
    <dgm:cxn modelId="{ED22CE38-FA95-4F3D-878C-FBF84B14DEC7}" type="presParOf" srcId="{2F1E2A80-EE5E-4A72-8453-23AC77DA8398}" destId="{38A25E32-F060-4FC4-8A2F-16172A2377E0}" srcOrd="7" destOrd="0" presId="urn:microsoft.com/office/officeart/2018/2/layout/IconVerticalSolidList"/>
    <dgm:cxn modelId="{3DFD85AF-A239-45B5-AAD1-A91BEDE4C183}" type="presParOf" srcId="{2F1E2A80-EE5E-4A72-8453-23AC77DA8398}" destId="{03BBB64F-8EA6-4032-98CC-5F1843C49719}" srcOrd="8" destOrd="0" presId="urn:microsoft.com/office/officeart/2018/2/layout/IconVerticalSolidList"/>
    <dgm:cxn modelId="{84F068B2-9B4F-4AF3-8177-1360B1C47094}" type="presParOf" srcId="{03BBB64F-8EA6-4032-98CC-5F1843C49719}" destId="{890E734C-6C63-4C91-9451-55F2304FED3B}" srcOrd="0" destOrd="0" presId="urn:microsoft.com/office/officeart/2018/2/layout/IconVerticalSolidList"/>
    <dgm:cxn modelId="{B3FA8EC4-DFA8-457E-AB42-14A1B94F5F34}" type="presParOf" srcId="{03BBB64F-8EA6-4032-98CC-5F1843C49719}" destId="{C775D524-AE08-48DB-8C7F-58B32438ADCB}" srcOrd="1" destOrd="0" presId="urn:microsoft.com/office/officeart/2018/2/layout/IconVerticalSolidList"/>
    <dgm:cxn modelId="{169EF781-CA68-4DCD-A9DE-652FDB1A6D9E}" type="presParOf" srcId="{03BBB64F-8EA6-4032-98CC-5F1843C49719}" destId="{F060F8DD-341C-4EA2-9CD6-6D38947D7CEF}" srcOrd="2" destOrd="0" presId="urn:microsoft.com/office/officeart/2018/2/layout/IconVerticalSolidList"/>
    <dgm:cxn modelId="{2497F6DA-1DBC-4F53-9196-9D432D74AE18}" type="presParOf" srcId="{03BBB64F-8EA6-4032-98CC-5F1843C49719}" destId="{F8463AC8-CB72-4E24-9303-3D31FCC1AC35}" srcOrd="3" destOrd="0" presId="urn:microsoft.com/office/officeart/2018/2/layout/IconVerticalSolidList"/>
    <dgm:cxn modelId="{B2C60B9D-7800-4B80-B4DB-D1B0081BF6A6}" type="presParOf" srcId="{2F1E2A80-EE5E-4A72-8453-23AC77DA8398}" destId="{1824E18F-A59E-4BDA-A258-EF7014C49C8C}" srcOrd="9" destOrd="0" presId="urn:microsoft.com/office/officeart/2018/2/layout/IconVerticalSolidList"/>
    <dgm:cxn modelId="{0466D79E-6993-434B-9490-5B590BD8B05E}" type="presParOf" srcId="{2F1E2A80-EE5E-4A72-8453-23AC77DA8398}" destId="{15ED4B90-2EAF-44E9-94C4-D688BF1761E8}" srcOrd="10" destOrd="0" presId="urn:microsoft.com/office/officeart/2018/2/layout/IconVerticalSolidList"/>
    <dgm:cxn modelId="{F864F49F-3DE9-4423-BD61-963CFFDFF02C}" type="presParOf" srcId="{15ED4B90-2EAF-44E9-94C4-D688BF1761E8}" destId="{6566344E-999E-4C13-B979-7501E1900F05}" srcOrd="0" destOrd="0" presId="urn:microsoft.com/office/officeart/2018/2/layout/IconVerticalSolidList"/>
    <dgm:cxn modelId="{B8ED8C3C-9108-49E3-A76D-4AFC40B00F99}" type="presParOf" srcId="{15ED4B90-2EAF-44E9-94C4-D688BF1761E8}" destId="{90AFD184-A509-4871-8A18-556268FC994A}" srcOrd="1" destOrd="0" presId="urn:microsoft.com/office/officeart/2018/2/layout/IconVerticalSolidList"/>
    <dgm:cxn modelId="{71FC31DE-652D-4EDA-9FC6-FDB08F71A6D3}" type="presParOf" srcId="{15ED4B90-2EAF-44E9-94C4-D688BF1761E8}" destId="{67ADDB69-AF7C-4D33-A0B5-CF2EBF394FA7}" srcOrd="2" destOrd="0" presId="urn:microsoft.com/office/officeart/2018/2/layout/IconVerticalSolidList"/>
    <dgm:cxn modelId="{DAD1957F-7B7E-4389-8E04-70B490D22370}" type="presParOf" srcId="{15ED4B90-2EAF-44E9-94C4-D688BF1761E8}" destId="{5E416856-88A1-48C3-9170-A7A8096D24AA}" srcOrd="3" destOrd="0" presId="urn:microsoft.com/office/officeart/2018/2/layout/IconVerticalSolidList"/>
    <dgm:cxn modelId="{C278033D-0BA1-4CD4-8D22-502663E9C0EF}" type="presParOf" srcId="{2F1E2A80-EE5E-4A72-8453-23AC77DA8398}" destId="{3ED34967-B762-42C9-B8F4-2F1182F2275C}" srcOrd="11" destOrd="0" presId="urn:microsoft.com/office/officeart/2018/2/layout/IconVerticalSolidList"/>
    <dgm:cxn modelId="{9890425E-AED9-4363-9E57-B87CF4A40914}" type="presParOf" srcId="{2F1E2A80-EE5E-4A72-8453-23AC77DA8398}" destId="{9A4C749E-2270-447B-90AE-FDD9CA8A11D3}" srcOrd="12" destOrd="0" presId="urn:microsoft.com/office/officeart/2018/2/layout/IconVerticalSolidList"/>
    <dgm:cxn modelId="{CA83FA87-0E48-4736-82ED-E7943F8AB74A}" type="presParOf" srcId="{9A4C749E-2270-447B-90AE-FDD9CA8A11D3}" destId="{FDF16C79-2396-4A46-8803-4A8DD7FC04F6}" srcOrd="0" destOrd="0" presId="urn:microsoft.com/office/officeart/2018/2/layout/IconVerticalSolidList"/>
    <dgm:cxn modelId="{BFD62AC2-2C65-414E-AFE3-926CF7042E77}" type="presParOf" srcId="{9A4C749E-2270-447B-90AE-FDD9CA8A11D3}" destId="{308409DC-EDAC-4865-9150-8413A88DC767}" srcOrd="1" destOrd="0" presId="urn:microsoft.com/office/officeart/2018/2/layout/IconVerticalSolidList"/>
    <dgm:cxn modelId="{8F2BA709-1885-45A0-9115-E9AB09C8F537}" type="presParOf" srcId="{9A4C749E-2270-447B-90AE-FDD9CA8A11D3}" destId="{1FDC7526-D303-4ACD-A28F-730FD990C28E}" srcOrd="2" destOrd="0" presId="urn:microsoft.com/office/officeart/2018/2/layout/IconVerticalSolidList"/>
    <dgm:cxn modelId="{8F18C9C4-CFB4-4354-933B-FBF2E8749FFB}" type="presParOf" srcId="{9A4C749E-2270-447B-90AE-FDD9CA8A11D3}" destId="{EAF5B801-0A8B-4BAF-962B-123E2EB2D39C}" srcOrd="3" destOrd="0" presId="urn:microsoft.com/office/officeart/2018/2/layout/IconVerticalSolidList"/>
    <dgm:cxn modelId="{C1594252-3A01-4145-83C0-5CED478AFF77}" type="presParOf" srcId="{2F1E2A80-EE5E-4A72-8453-23AC77DA8398}" destId="{AB649489-CD28-4FED-B03B-EE35D2C753E0}" srcOrd="13" destOrd="0" presId="urn:microsoft.com/office/officeart/2018/2/layout/IconVerticalSolidList"/>
    <dgm:cxn modelId="{844C5EBC-D41C-4C0D-BB75-7C2CCD676308}" type="presParOf" srcId="{2F1E2A80-EE5E-4A72-8453-23AC77DA8398}" destId="{B6DDFDD0-576B-4F88-B493-BD17B2C73A32}" srcOrd="14" destOrd="0" presId="urn:microsoft.com/office/officeart/2018/2/layout/IconVerticalSolidList"/>
    <dgm:cxn modelId="{EC894F5F-CA79-4169-A813-06290DB32802}" type="presParOf" srcId="{B6DDFDD0-576B-4F88-B493-BD17B2C73A32}" destId="{9FC9B314-A54E-4CE4-89D5-F2906E6A61D3}" srcOrd="0" destOrd="0" presId="urn:microsoft.com/office/officeart/2018/2/layout/IconVerticalSolidList"/>
    <dgm:cxn modelId="{A0A763A3-939C-4F43-8D56-B3955EB012B4}" type="presParOf" srcId="{B6DDFDD0-576B-4F88-B493-BD17B2C73A32}" destId="{38653373-91F4-45AF-88AD-D1272EEEDDDD}" srcOrd="1" destOrd="0" presId="urn:microsoft.com/office/officeart/2018/2/layout/IconVerticalSolidList"/>
    <dgm:cxn modelId="{A99C32CB-1060-41C7-8F0E-D9D9EC099C5F}" type="presParOf" srcId="{B6DDFDD0-576B-4F88-B493-BD17B2C73A32}" destId="{0B422E54-0562-45F2-9A4F-CB365BEFE106}" srcOrd="2" destOrd="0" presId="urn:microsoft.com/office/officeart/2018/2/layout/IconVerticalSolidList"/>
    <dgm:cxn modelId="{162E0295-5897-47C8-B2D2-8A9FA11A6E08}" type="presParOf" srcId="{B6DDFDD0-576B-4F88-B493-BD17B2C73A32}" destId="{2071D2AF-D666-442B-9B2D-A514D8A2AD5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45EB2D-26D2-4D47-8ADA-8FB71489B70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7E5F38-E399-4EFB-BB70-924869FBE581}">
      <dgm:prSet custT="1"/>
      <dgm:spPr/>
      <dgm:t>
        <a:bodyPr/>
        <a:lstStyle/>
        <a:p>
          <a:r>
            <a:rPr lang="en-NZ" sz="3200" b="1" i="0" dirty="0"/>
            <a:t>◔</a:t>
          </a:r>
          <a:r>
            <a:rPr lang="en-NZ" sz="1300" b="1" i="0" dirty="0"/>
            <a:t> </a:t>
          </a:r>
          <a:r>
            <a:rPr lang="en-NZ" sz="1300" b="0" i="0" dirty="0"/>
            <a:t>Stub. Partial information only</a:t>
          </a:r>
          <a:endParaRPr lang="en-US" sz="1300" b="1" dirty="0"/>
        </a:p>
      </dgm:t>
    </dgm:pt>
    <dgm:pt modelId="{EAB0FA7A-5C78-4D65-B4A2-C776EBFBA358}" type="parTrans" cxnId="{3AC76E44-5D7C-4563-B018-A2EEEFE1F4DA}">
      <dgm:prSet/>
      <dgm:spPr/>
      <dgm:t>
        <a:bodyPr/>
        <a:lstStyle/>
        <a:p>
          <a:endParaRPr lang="en-US"/>
        </a:p>
      </dgm:t>
    </dgm:pt>
    <dgm:pt modelId="{4724D8AF-16FE-4F69-A9CD-AC44389B60C7}" type="sibTrans" cxnId="{3AC76E44-5D7C-4563-B018-A2EEEFE1F4DA}">
      <dgm:prSet/>
      <dgm:spPr/>
      <dgm:t>
        <a:bodyPr/>
        <a:lstStyle/>
        <a:p>
          <a:endParaRPr lang="en-US"/>
        </a:p>
      </dgm:t>
    </dgm:pt>
    <dgm:pt modelId="{8522C462-7775-4AA4-9809-0CCCA96AC0EE}">
      <dgm:prSet custT="1"/>
      <dgm:spPr/>
      <dgm:t>
        <a:bodyPr/>
        <a:lstStyle/>
        <a:p>
          <a:r>
            <a:rPr lang="en-NZ" sz="3200" b="1" i="0" dirty="0"/>
            <a:t>◒</a:t>
          </a:r>
          <a:r>
            <a:rPr lang="en-NZ" sz="1300" b="1" i="0" dirty="0"/>
            <a:t> </a:t>
          </a:r>
          <a:r>
            <a:rPr lang="en-NZ" sz="1300" b="0" i="0" dirty="0"/>
            <a:t>Partial. Basic structure and information </a:t>
          </a:r>
          <a:endParaRPr lang="en-US" sz="1300" b="1" dirty="0"/>
        </a:p>
      </dgm:t>
    </dgm:pt>
    <dgm:pt modelId="{EDEC7E13-4CAD-4EBD-8D74-B103B0CB58B2}" type="parTrans" cxnId="{580D5690-D137-4610-AD4D-68FE2C92DD66}">
      <dgm:prSet/>
      <dgm:spPr/>
      <dgm:t>
        <a:bodyPr/>
        <a:lstStyle/>
        <a:p>
          <a:endParaRPr lang="en-US"/>
        </a:p>
      </dgm:t>
    </dgm:pt>
    <dgm:pt modelId="{15DAA3AA-6ADB-426D-B1B3-2265484AE6B4}" type="sibTrans" cxnId="{580D5690-D137-4610-AD4D-68FE2C92DD66}">
      <dgm:prSet/>
      <dgm:spPr/>
      <dgm:t>
        <a:bodyPr/>
        <a:lstStyle/>
        <a:p>
          <a:endParaRPr lang="en-US"/>
        </a:p>
      </dgm:t>
    </dgm:pt>
    <dgm:pt modelId="{9CA4DCE8-CC26-4FCE-8D30-6AC15CF21670}">
      <dgm:prSet custT="1"/>
      <dgm:spPr/>
      <dgm:t>
        <a:bodyPr/>
        <a:lstStyle/>
        <a:p>
          <a:r>
            <a:rPr lang="en-NZ" sz="3200" b="1" i="0" dirty="0"/>
            <a:t>◕</a:t>
          </a:r>
          <a:r>
            <a:rPr lang="en-NZ" sz="1300" b="0" i="0" dirty="0"/>
            <a:t> Complete. But not signed off.</a:t>
          </a:r>
          <a:endParaRPr lang="en-US" sz="1300" dirty="0"/>
        </a:p>
      </dgm:t>
    </dgm:pt>
    <dgm:pt modelId="{42C0EBB5-8FCB-4718-AC18-3C01874D3FB7}" type="parTrans" cxnId="{B91A93BB-3F80-4FAB-9615-2A52D23B8900}">
      <dgm:prSet/>
      <dgm:spPr/>
      <dgm:t>
        <a:bodyPr/>
        <a:lstStyle/>
        <a:p>
          <a:endParaRPr lang="en-US"/>
        </a:p>
      </dgm:t>
    </dgm:pt>
    <dgm:pt modelId="{0BA7D84F-A867-4B80-B753-6ED63E6B4060}" type="sibTrans" cxnId="{B91A93BB-3F80-4FAB-9615-2A52D23B8900}">
      <dgm:prSet/>
      <dgm:spPr/>
      <dgm:t>
        <a:bodyPr/>
        <a:lstStyle/>
        <a:p>
          <a:endParaRPr lang="en-US"/>
        </a:p>
      </dgm:t>
    </dgm:pt>
    <dgm:pt modelId="{646F2216-EA93-4771-B916-42C62BC8085A}">
      <dgm:prSet custT="1"/>
      <dgm:spPr/>
      <dgm:t>
        <a:bodyPr/>
        <a:lstStyle/>
        <a:p>
          <a:r>
            <a:rPr lang="en-NZ" sz="3200" b="1" i="0" dirty="0"/>
            <a:t>⬤</a:t>
          </a:r>
          <a:r>
            <a:rPr lang="en-NZ" sz="1300" b="0" i="0" dirty="0"/>
            <a:t> Certified. Signed off by a fellow</a:t>
          </a:r>
          <a:endParaRPr lang="en-US" sz="1300" dirty="0"/>
        </a:p>
      </dgm:t>
    </dgm:pt>
    <dgm:pt modelId="{9A7D2188-C9D7-4BF8-9418-66E478105321}" type="parTrans" cxnId="{6C76B021-1A49-49CD-8C58-C59B370AF982}">
      <dgm:prSet/>
      <dgm:spPr/>
      <dgm:t>
        <a:bodyPr/>
        <a:lstStyle/>
        <a:p>
          <a:endParaRPr lang="en-US"/>
        </a:p>
      </dgm:t>
    </dgm:pt>
    <dgm:pt modelId="{4D2168C0-5FA2-448E-AAC0-2972E88099D1}" type="sibTrans" cxnId="{6C76B021-1A49-49CD-8C58-C59B370AF982}">
      <dgm:prSet/>
      <dgm:spPr/>
      <dgm:t>
        <a:bodyPr/>
        <a:lstStyle/>
        <a:p>
          <a:endParaRPr lang="en-US"/>
        </a:p>
      </dgm:t>
    </dgm:pt>
    <dgm:pt modelId="{D19D4AA2-F737-4AE3-93C0-F31C46F1B42C}" type="pres">
      <dgm:prSet presAssocID="{7845EB2D-26D2-4D47-8ADA-8FB71489B700}" presName="outerComposite" presStyleCnt="0">
        <dgm:presLayoutVars>
          <dgm:chMax val="5"/>
          <dgm:dir/>
          <dgm:resizeHandles val="exact"/>
        </dgm:presLayoutVars>
      </dgm:prSet>
      <dgm:spPr/>
    </dgm:pt>
    <dgm:pt modelId="{42EC7461-065A-49F4-B8DE-6119BAD3251C}" type="pres">
      <dgm:prSet presAssocID="{7845EB2D-26D2-4D47-8ADA-8FB71489B700}" presName="dummyMaxCanvas" presStyleCnt="0">
        <dgm:presLayoutVars/>
      </dgm:prSet>
      <dgm:spPr/>
    </dgm:pt>
    <dgm:pt modelId="{12DB4A9D-4580-4BE4-82C1-71A14C72CED4}" type="pres">
      <dgm:prSet presAssocID="{7845EB2D-26D2-4D47-8ADA-8FB71489B700}" presName="FourNodes_1" presStyleLbl="node1" presStyleIdx="0" presStyleCnt="4">
        <dgm:presLayoutVars>
          <dgm:bulletEnabled val="1"/>
        </dgm:presLayoutVars>
      </dgm:prSet>
      <dgm:spPr/>
    </dgm:pt>
    <dgm:pt modelId="{CAD03712-3A19-48F2-9382-C1FD10C445CA}" type="pres">
      <dgm:prSet presAssocID="{7845EB2D-26D2-4D47-8ADA-8FB71489B700}" presName="FourNodes_2" presStyleLbl="node1" presStyleIdx="1" presStyleCnt="4">
        <dgm:presLayoutVars>
          <dgm:bulletEnabled val="1"/>
        </dgm:presLayoutVars>
      </dgm:prSet>
      <dgm:spPr/>
    </dgm:pt>
    <dgm:pt modelId="{BD70D210-7CB8-4B51-B4B8-B16202BFA0CF}" type="pres">
      <dgm:prSet presAssocID="{7845EB2D-26D2-4D47-8ADA-8FB71489B700}" presName="FourNodes_3" presStyleLbl="node1" presStyleIdx="2" presStyleCnt="4">
        <dgm:presLayoutVars>
          <dgm:bulletEnabled val="1"/>
        </dgm:presLayoutVars>
      </dgm:prSet>
      <dgm:spPr/>
    </dgm:pt>
    <dgm:pt modelId="{F6132D53-5E0B-48A0-A657-95874D6C9B88}" type="pres">
      <dgm:prSet presAssocID="{7845EB2D-26D2-4D47-8ADA-8FB71489B700}" presName="FourNodes_4" presStyleLbl="node1" presStyleIdx="3" presStyleCnt="4">
        <dgm:presLayoutVars>
          <dgm:bulletEnabled val="1"/>
        </dgm:presLayoutVars>
      </dgm:prSet>
      <dgm:spPr/>
    </dgm:pt>
    <dgm:pt modelId="{81E4233D-0FBA-431F-9B4E-4BCDD1D58313}" type="pres">
      <dgm:prSet presAssocID="{7845EB2D-26D2-4D47-8ADA-8FB71489B700}" presName="FourConn_1-2" presStyleLbl="fgAccFollowNode1" presStyleIdx="0" presStyleCnt="3">
        <dgm:presLayoutVars>
          <dgm:bulletEnabled val="1"/>
        </dgm:presLayoutVars>
      </dgm:prSet>
      <dgm:spPr/>
    </dgm:pt>
    <dgm:pt modelId="{E64E569F-1C01-40F4-B837-4C1F5FB5C22B}" type="pres">
      <dgm:prSet presAssocID="{7845EB2D-26D2-4D47-8ADA-8FB71489B700}" presName="FourConn_2-3" presStyleLbl="fgAccFollowNode1" presStyleIdx="1" presStyleCnt="3">
        <dgm:presLayoutVars>
          <dgm:bulletEnabled val="1"/>
        </dgm:presLayoutVars>
      </dgm:prSet>
      <dgm:spPr/>
    </dgm:pt>
    <dgm:pt modelId="{1540E95A-E951-453A-8CFB-35FA092A02D5}" type="pres">
      <dgm:prSet presAssocID="{7845EB2D-26D2-4D47-8ADA-8FB71489B700}" presName="FourConn_3-4" presStyleLbl="fgAccFollowNode1" presStyleIdx="2" presStyleCnt="3">
        <dgm:presLayoutVars>
          <dgm:bulletEnabled val="1"/>
        </dgm:presLayoutVars>
      </dgm:prSet>
      <dgm:spPr/>
    </dgm:pt>
    <dgm:pt modelId="{39E3A834-916F-4725-8503-CAB9668B3C6A}" type="pres">
      <dgm:prSet presAssocID="{7845EB2D-26D2-4D47-8ADA-8FB71489B700}" presName="FourNodes_1_text" presStyleLbl="node1" presStyleIdx="3" presStyleCnt="4">
        <dgm:presLayoutVars>
          <dgm:bulletEnabled val="1"/>
        </dgm:presLayoutVars>
      </dgm:prSet>
      <dgm:spPr/>
    </dgm:pt>
    <dgm:pt modelId="{45F2F5C8-CA07-49D9-B6E9-5CC10870E7D3}" type="pres">
      <dgm:prSet presAssocID="{7845EB2D-26D2-4D47-8ADA-8FB71489B700}" presName="FourNodes_2_text" presStyleLbl="node1" presStyleIdx="3" presStyleCnt="4">
        <dgm:presLayoutVars>
          <dgm:bulletEnabled val="1"/>
        </dgm:presLayoutVars>
      </dgm:prSet>
      <dgm:spPr/>
    </dgm:pt>
    <dgm:pt modelId="{CA132235-74DF-43BC-82F4-926765854659}" type="pres">
      <dgm:prSet presAssocID="{7845EB2D-26D2-4D47-8ADA-8FB71489B700}" presName="FourNodes_3_text" presStyleLbl="node1" presStyleIdx="3" presStyleCnt="4">
        <dgm:presLayoutVars>
          <dgm:bulletEnabled val="1"/>
        </dgm:presLayoutVars>
      </dgm:prSet>
      <dgm:spPr/>
    </dgm:pt>
    <dgm:pt modelId="{7BA99D8E-1751-42B6-992C-3E93363C8901}" type="pres">
      <dgm:prSet presAssocID="{7845EB2D-26D2-4D47-8ADA-8FB71489B70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846D31F-C71A-4F55-A4F2-7878ACC13853}" type="presOf" srcId="{9CA4DCE8-CC26-4FCE-8D30-6AC15CF21670}" destId="{BD70D210-7CB8-4B51-B4B8-B16202BFA0CF}" srcOrd="0" destOrd="0" presId="urn:microsoft.com/office/officeart/2005/8/layout/vProcess5"/>
    <dgm:cxn modelId="{6C76B021-1A49-49CD-8C58-C59B370AF982}" srcId="{7845EB2D-26D2-4D47-8ADA-8FB71489B700}" destId="{646F2216-EA93-4771-B916-42C62BC8085A}" srcOrd="3" destOrd="0" parTransId="{9A7D2188-C9D7-4BF8-9418-66E478105321}" sibTransId="{4D2168C0-5FA2-448E-AAC0-2972E88099D1}"/>
    <dgm:cxn modelId="{E3592323-13DD-48D0-8060-D58175E8FF44}" type="presOf" srcId="{8522C462-7775-4AA4-9809-0CCCA96AC0EE}" destId="{CAD03712-3A19-48F2-9382-C1FD10C445CA}" srcOrd="0" destOrd="0" presId="urn:microsoft.com/office/officeart/2005/8/layout/vProcess5"/>
    <dgm:cxn modelId="{3BF49A42-338F-43B3-B0D9-1AF4BD83B111}" type="presOf" srcId="{7845EB2D-26D2-4D47-8ADA-8FB71489B700}" destId="{D19D4AA2-F737-4AE3-93C0-F31C46F1B42C}" srcOrd="0" destOrd="0" presId="urn:microsoft.com/office/officeart/2005/8/layout/vProcess5"/>
    <dgm:cxn modelId="{3AC76E44-5D7C-4563-B018-A2EEEFE1F4DA}" srcId="{7845EB2D-26D2-4D47-8ADA-8FB71489B700}" destId="{087E5F38-E399-4EFB-BB70-924869FBE581}" srcOrd="0" destOrd="0" parTransId="{EAB0FA7A-5C78-4D65-B4A2-C776EBFBA358}" sibTransId="{4724D8AF-16FE-4F69-A9CD-AC44389B60C7}"/>
    <dgm:cxn modelId="{C55EA267-D2BB-4886-A204-785C38FCBCA7}" type="presOf" srcId="{4724D8AF-16FE-4F69-A9CD-AC44389B60C7}" destId="{81E4233D-0FBA-431F-9B4E-4BCDD1D58313}" srcOrd="0" destOrd="0" presId="urn:microsoft.com/office/officeart/2005/8/layout/vProcess5"/>
    <dgm:cxn modelId="{B719586A-6753-42F7-97AE-A07C24F543D7}" type="presOf" srcId="{087E5F38-E399-4EFB-BB70-924869FBE581}" destId="{12DB4A9D-4580-4BE4-82C1-71A14C72CED4}" srcOrd="0" destOrd="0" presId="urn:microsoft.com/office/officeart/2005/8/layout/vProcess5"/>
    <dgm:cxn modelId="{4905BA53-6D0D-4320-AF08-95DBC8B2BE5D}" type="presOf" srcId="{646F2216-EA93-4771-B916-42C62BC8085A}" destId="{7BA99D8E-1751-42B6-992C-3E93363C8901}" srcOrd="1" destOrd="0" presId="urn:microsoft.com/office/officeart/2005/8/layout/vProcess5"/>
    <dgm:cxn modelId="{5B7E7789-C747-4DB1-868F-4834029180AC}" type="presOf" srcId="{15DAA3AA-6ADB-426D-B1B3-2265484AE6B4}" destId="{E64E569F-1C01-40F4-B837-4C1F5FB5C22B}" srcOrd="0" destOrd="0" presId="urn:microsoft.com/office/officeart/2005/8/layout/vProcess5"/>
    <dgm:cxn modelId="{580D5690-D137-4610-AD4D-68FE2C92DD66}" srcId="{7845EB2D-26D2-4D47-8ADA-8FB71489B700}" destId="{8522C462-7775-4AA4-9809-0CCCA96AC0EE}" srcOrd="1" destOrd="0" parTransId="{EDEC7E13-4CAD-4EBD-8D74-B103B0CB58B2}" sibTransId="{15DAA3AA-6ADB-426D-B1B3-2265484AE6B4}"/>
    <dgm:cxn modelId="{0421E4B3-C087-4042-9BE3-4D263AEB8CA0}" type="presOf" srcId="{8522C462-7775-4AA4-9809-0CCCA96AC0EE}" destId="{45F2F5C8-CA07-49D9-B6E9-5CC10870E7D3}" srcOrd="1" destOrd="0" presId="urn:microsoft.com/office/officeart/2005/8/layout/vProcess5"/>
    <dgm:cxn modelId="{71D9C7B5-A959-4B6A-B74F-FA50AB76498C}" type="presOf" srcId="{0BA7D84F-A867-4B80-B753-6ED63E6B4060}" destId="{1540E95A-E951-453A-8CFB-35FA092A02D5}" srcOrd="0" destOrd="0" presId="urn:microsoft.com/office/officeart/2005/8/layout/vProcess5"/>
    <dgm:cxn modelId="{3616FDB5-FB73-461D-8331-C7828F668B2D}" type="presOf" srcId="{646F2216-EA93-4771-B916-42C62BC8085A}" destId="{F6132D53-5E0B-48A0-A657-95874D6C9B88}" srcOrd="0" destOrd="0" presId="urn:microsoft.com/office/officeart/2005/8/layout/vProcess5"/>
    <dgm:cxn modelId="{B91A93BB-3F80-4FAB-9615-2A52D23B8900}" srcId="{7845EB2D-26D2-4D47-8ADA-8FB71489B700}" destId="{9CA4DCE8-CC26-4FCE-8D30-6AC15CF21670}" srcOrd="2" destOrd="0" parTransId="{42C0EBB5-8FCB-4718-AC18-3C01874D3FB7}" sibTransId="{0BA7D84F-A867-4B80-B753-6ED63E6B4060}"/>
    <dgm:cxn modelId="{DADE28E4-1DAE-4E05-A25B-C47CC39E4194}" type="presOf" srcId="{9CA4DCE8-CC26-4FCE-8D30-6AC15CF21670}" destId="{CA132235-74DF-43BC-82F4-926765854659}" srcOrd="1" destOrd="0" presId="urn:microsoft.com/office/officeart/2005/8/layout/vProcess5"/>
    <dgm:cxn modelId="{11362DF8-E686-4D19-9587-AA14977A0C57}" type="presOf" srcId="{087E5F38-E399-4EFB-BB70-924869FBE581}" destId="{39E3A834-916F-4725-8503-CAB9668B3C6A}" srcOrd="1" destOrd="0" presId="urn:microsoft.com/office/officeart/2005/8/layout/vProcess5"/>
    <dgm:cxn modelId="{82DEFB02-B762-4A00-B392-379A12009C46}" type="presParOf" srcId="{D19D4AA2-F737-4AE3-93C0-F31C46F1B42C}" destId="{42EC7461-065A-49F4-B8DE-6119BAD3251C}" srcOrd="0" destOrd="0" presId="urn:microsoft.com/office/officeart/2005/8/layout/vProcess5"/>
    <dgm:cxn modelId="{69D5FAF1-02B9-494C-B778-144DD1062903}" type="presParOf" srcId="{D19D4AA2-F737-4AE3-93C0-F31C46F1B42C}" destId="{12DB4A9D-4580-4BE4-82C1-71A14C72CED4}" srcOrd="1" destOrd="0" presId="urn:microsoft.com/office/officeart/2005/8/layout/vProcess5"/>
    <dgm:cxn modelId="{742AA499-F030-4321-BB0F-42C5F93D75D4}" type="presParOf" srcId="{D19D4AA2-F737-4AE3-93C0-F31C46F1B42C}" destId="{CAD03712-3A19-48F2-9382-C1FD10C445CA}" srcOrd="2" destOrd="0" presId="urn:microsoft.com/office/officeart/2005/8/layout/vProcess5"/>
    <dgm:cxn modelId="{320046AE-E158-400F-844E-C2DDB2E0FCB2}" type="presParOf" srcId="{D19D4AA2-F737-4AE3-93C0-F31C46F1B42C}" destId="{BD70D210-7CB8-4B51-B4B8-B16202BFA0CF}" srcOrd="3" destOrd="0" presId="urn:microsoft.com/office/officeart/2005/8/layout/vProcess5"/>
    <dgm:cxn modelId="{8053F028-0915-47E6-BE89-78DA43244DA0}" type="presParOf" srcId="{D19D4AA2-F737-4AE3-93C0-F31C46F1B42C}" destId="{F6132D53-5E0B-48A0-A657-95874D6C9B88}" srcOrd="4" destOrd="0" presId="urn:microsoft.com/office/officeart/2005/8/layout/vProcess5"/>
    <dgm:cxn modelId="{7B884414-7B8E-4874-822C-5AC4DEFF2214}" type="presParOf" srcId="{D19D4AA2-F737-4AE3-93C0-F31C46F1B42C}" destId="{81E4233D-0FBA-431F-9B4E-4BCDD1D58313}" srcOrd="5" destOrd="0" presId="urn:microsoft.com/office/officeart/2005/8/layout/vProcess5"/>
    <dgm:cxn modelId="{36C13FC9-5D35-49F9-B15E-CED85F94F23D}" type="presParOf" srcId="{D19D4AA2-F737-4AE3-93C0-F31C46F1B42C}" destId="{E64E569F-1C01-40F4-B837-4C1F5FB5C22B}" srcOrd="6" destOrd="0" presId="urn:microsoft.com/office/officeart/2005/8/layout/vProcess5"/>
    <dgm:cxn modelId="{CA727CC1-0802-48F4-B60A-F8E684790C49}" type="presParOf" srcId="{D19D4AA2-F737-4AE3-93C0-F31C46F1B42C}" destId="{1540E95A-E951-453A-8CFB-35FA092A02D5}" srcOrd="7" destOrd="0" presId="urn:microsoft.com/office/officeart/2005/8/layout/vProcess5"/>
    <dgm:cxn modelId="{AC3A4455-2B79-4A84-85AD-673CEEDE1432}" type="presParOf" srcId="{D19D4AA2-F737-4AE3-93C0-F31C46F1B42C}" destId="{39E3A834-916F-4725-8503-CAB9668B3C6A}" srcOrd="8" destOrd="0" presId="urn:microsoft.com/office/officeart/2005/8/layout/vProcess5"/>
    <dgm:cxn modelId="{4750C831-CD32-4BC4-A186-40FBA4C8AA82}" type="presParOf" srcId="{D19D4AA2-F737-4AE3-93C0-F31C46F1B42C}" destId="{45F2F5C8-CA07-49D9-B6E9-5CC10870E7D3}" srcOrd="9" destOrd="0" presId="urn:microsoft.com/office/officeart/2005/8/layout/vProcess5"/>
    <dgm:cxn modelId="{6E9474A8-11C2-4491-BE12-D3A6D76271C8}" type="presParOf" srcId="{D19D4AA2-F737-4AE3-93C0-F31C46F1B42C}" destId="{CA132235-74DF-43BC-82F4-926765854659}" srcOrd="10" destOrd="0" presId="urn:microsoft.com/office/officeart/2005/8/layout/vProcess5"/>
    <dgm:cxn modelId="{C82D5FD6-1B0A-427D-A0A2-DE1279667988}" type="presParOf" srcId="{D19D4AA2-F737-4AE3-93C0-F31C46F1B42C}" destId="{7BA99D8E-1751-42B6-992C-3E93363C890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106EF-A758-4FCC-A9CA-C6C4C1E6B770}">
      <dsp:nvSpPr>
        <dsp:cNvPr id="0" name=""/>
        <dsp:cNvSpPr/>
      </dsp:nvSpPr>
      <dsp:spPr>
        <a:xfrm>
          <a:off x="0" y="2125"/>
          <a:ext cx="6582555" cy="10773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B2D4B-15B9-460E-B58C-F63C6F69E6A1}">
      <dsp:nvSpPr>
        <dsp:cNvPr id="0" name=""/>
        <dsp:cNvSpPr/>
      </dsp:nvSpPr>
      <dsp:spPr>
        <a:xfrm>
          <a:off x="325906" y="244535"/>
          <a:ext cx="592558" cy="5925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A238B-031D-4AEF-A195-E3CD217356A3}">
      <dsp:nvSpPr>
        <dsp:cNvPr id="0" name=""/>
        <dsp:cNvSpPr/>
      </dsp:nvSpPr>
      <dsp:spPr>
        <a:xfrm>
          <a:off x="1244371" y="2125"/>
          <a:ext cx="5338183" cy="1077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023" tIns="114023" rIns="114023" bIns="11402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/>
            <a:t>Ellerslie Medical Centre servers, hosted by sitehost.nz</a:t>
          </a:r>
          <a:endParaRPr lang="en-US" sz="1600" kern="1200" dirty="0"/>
        </a:p>
      </dsp:txBody>
      <dsp:txXfrm>
        <a:off x="1244371" y="2125"/>
        <a:ext cx="5338183" cy="1077378"/>
      </dsp:txXfrm>
    </dsp:sp>
    <dsp:sp modelId="{DD2FE7E0-C0C1-4826-BC94-1D73A2EED1AB}">
      <dsp:nvSpPr>
        <dsp:cNvPr id="0" name=""/>
        <dsp:cNvSpPr/>
      </dsp:nvSpPr>
      <dsp:spPr>
        <a:xfrm>
          <a:off x="0" y="1348848"/>
          <a:ext cx="6582555" cy="10773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E6E9E-8395-42A4-B431-9934E160D690}">
      <dsp:nvSpPr>
        <dsp:cNvPr id="0" name=""/>
        <dsp:cNvSpPr/>
      </dsp:nvSpPr>
      <dsp:spPr>
        <a:xfrm>
          <a:off x="325906" y="1591258"/>
          <a:ext cx="592558" cy="5925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07227-1963-4B63-BC92-50C58E58988C}">
      <dsp:nvSpPr>
        <dsp:cNvPr id="0" name=""/>
        <dsp:cNvSpPr/>
      </dsp:nvSpPr>
      <dsp:spPr>
        <a:xfrm>
          <a:off x="1244371" y="1348848"/>
          <a:ext cx="5338183" cy="1077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023" tIns="114023" rIns="114023" bIns="11402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/>
            <a:t>Daily backups by sitehost.nz, including offsite copies</a:t>
          </a:r>
          <a:endParaRPr lang="en-US" sz="1600" kern="1200" dirty="0"/>
        </a:p>
      </dsp:txBody>
      <dsp:txXfrm>
        <a:off x="1244371" y="1348848"/>
        <a:ext cx="5338183" cy="1077378"/>
      </dsp:txXfrm>
    </dsp:sp>
    <dsp:sp modelId="{90C91EFA-A608-41D6-9D67-AC9E87ADF42B}">
      <dsp:nvSpPr>
        <dsp:cNvPr id="0" name=""/>
        <dsp:cNvSpPr/>
      </dsp:nvSpPr>
      <dsp:spPr>
        <a:xfrm>
          <a:off x="0" y="2695571"/>
          <a:ext cx="6582555" cy="10773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118CC-20AE-4DD4-8479-198E80938A24}">
      <dsp:nvSpPr>
        <dsp:cNvPr id="0" name=""/>
        <dsp:cNvSpPr/>
      </dsp:nvSpPr>
      <dsp:spPr>
        <a:xfrm>
          <a:off x="325906" y="2937981"/>
          <a:ext cx="592558" cy="5925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AC11D-9169-41E8-ADB8-02710AFDCE02}">
      <dsp:nvSpPr>
        <dsp:cNvPr id="0" name=""/>
        <dsp:cNvSpPr/>
      </dsp:nvSpPr>
      <dsp:spPr>
        <a:xfrm>
          <a:off x="1244371" y="2695571"/>
          <a:ext cx="5338183" cy="1077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023" tIns="114023" rIns="114023" bIns="11402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/>
            <a:t>Three websites on server (ellersliemedical.co.nz and jackofallorgans.com), total cost of $80 a month, kindly donated by Ellerslie Medical Centre.</a:t>
          </a:r>
          <a:endParaRPr lang="en-US" sz="1600" kern="1200" dirty="0"/>
        </a:p>
      </dsp:txBody>
      <dsp:txXfrm>
        <a:off x="1244371" y="2695571"/>
        <a:ext cx="5338183" cy="1077378"/>
      </dsp:txXfrm>
    </dsp:sp>
    <dsp:sp modelId="{B4F081C2-B3AC-4D9C-B5BE-7DE79A7F17B8}">
      <dsp:nvSpPr>
        <dsp:cNvPr id="0" name=""/>
        <dsp:cNvSpPr/>
      </dsp:nvSpPr>
      <dsp:spPr>
        <a:xfrm>
          <a:off x="0" y="4042294"/>
          <a:ext cx="6582555" cy="10773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C6B4B0-A283-4947-9C8A-992BC894F7B8}">
      <dsp:nvSpPr>
        <dsp:cNvPr id="0" name=""/>
        <dsp:cNvSpPr/>
      </dsp:nvSpPr>
      <dsp:spPr>
        <a:xfrm>
          <a:off x="325906" y="4284704"/>
          <a:ext cx="592558" cy="59255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79F89-0D0D-4846-8DA5-29233F17517A}">
      <dsp:nvSpPr>
        <dsp:cNvPr id="0" name=""/>
        <dsp:cNvSpPr/>
      </dsp:nvSpPr>
      <dsp:spPr>
        <a:xfrm>
          <a:off x="1244371" y="4042294"/>
          <a:ext cx="5338183" cy="1077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023" tIns="114023" rIns="114023" bIns="11402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/>
            <a:t>~15GB capacity, current website size is 500Mb</a:t>
          </a:r>
          <a:endParaRPr lang="en-US" sz="1600" kern="1200" dirty="0"/>
        </a:p>
      </dsp:txBody>
      <dsp:txXfrm>
        <a:off x="1244371" y="4042294"/>
        <a:ext cx="5338183" cy="1077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CD475-B6EB-4B8E-AAAF-36B961760E66}">
      <dsp:nvSpPr>
        <dsp:cNvPr id="0" name=""/>
        <dsp:cNvSpPr/>
      </dsp:nvSpPr>
      <dsp:spPr>
        <a:xfrm>
          <a:off x="0" y="625"/>
          <a:ext cx="6582555" cy="5251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463E2-3B14-4FCD-A396-B90A36311CF2}">
      <dsp:nvSpPr>
        <dsp:cNvPr id="0" name=""/>
        <dsp:cNvSpPr/>
      </dsp:nvSpPr>
      <dsp:spPr>
        <a:xfrm>
          <a:off x="158868" y="118791"/>
          <a:ext cx="288851" cy="2888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6725D-7CD0-45C2-9871-9C3DD79D5400}">
      <dsp:nvSpPr>
        <dsp:cNvPr id="0" name=""/>
        <dsp:cNvSpPr/>
      </dsp:nvSpPr>
      <dsp:spPr>
        <a:xfrm>
          <a:off x="606587" y="625"/>
          <a:ext cx="5975967" cy="525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582" tIns="55582" rIns="55582" bIns="5558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/>
            <a:t>Easy navigation and search</a:t>
          </a:r>
          <a:endParaRPr lang="en-US" sz="1400" kern="1200"/>
        </a:p>
      </dsp:txBody>
      <dsp:txXfrm>
        <a:off x="606587" y="625"/>
        <a:ext cx="5975967" cy="525184"/>
      </dsp:txXfrm>
    </dsp:sp>
    <dsp:sp modelId="{6A3DC571-6A70-4D21-9910-3227401452FB}">
      <dsp:nvSpPr>
        <dsp:cNvPr id="0" name=""/>
        <dsp:cNvSpPr/>
      </dsp:nvSpPr>
      <dsp:spPr>
        <a:xfrm>
          <a:off x="0" y="657105"/>
          <a:ext cx="6582555" cy="5251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2A98D-5D6F-4290-8294-863C74FCD2A5}">
      <dsp:nvSpPr>
        <dsp:cNvPr id="0" name=""/>
        <dsp:cNvSpPr/>
      </dsp:nvSpPr>
      <dsp:spPr>
        <a:xfrm>
          <a:off x="158868" y="775272"/>
          <a:ext cx="288851" cy="2888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E0A2A-DE55-4265-9EB2-4AD3BB8F7AE8}">
      <dsp:nvSpPr>
        <dsp:cNvPr id="0" name=""/>
        <dsp:cNvSpPr/>
      </dsp:nvSpPr>
      <dsp:spPr>
        <a:xfrm>
          <a:off x="606587" y="657105"/>
          <a:ext cx="5975967" cy="525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582" tIns="55582" rIns="55582" bIns="5558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/>
            <a:t>Editing, formatting, embed videos and images, referencing</a:t>
          </a:r>
          <a:endParaRPr lang="en-US" sz="1400" kern="1200"/>
        </a:p>
      </dsp:txBody>
      <dsp:txXfrm>
        <a:off x="606587" y="657105"/>
        <a:ext cx="5975967" cy="525184"/>
      </dsp:txXfrm>
    </dsp:sp>
    <dsp:sp modelId="{56D4198C-146A-4DBB-A7E8-0914BA51C84C}">
      <dsp:nvSpPr>
        <dsp:cNvPr id="0" name=""/>
        <dsp:cNvSpPr/>
      </dsp:nvSpPr>
      <dsp:spPr>
        <a:xfrm>
          <a:off x="0" y="1313586"/>
          <a:ext cx="6582555" cy="5251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A5672-EE55-4897-8956-BF83D7561284}">
      <dsp:nvSpPr>
        <dsp:cNvPr id="0" name=""/>
        <dsp:cNvSpPr/>
      </dsp:nvSpPr>
      <dsp:spPr>
        <a:xfrm>
          <a:off x="158868" y="1431752"/>
          <a:ext cx="288851" cy="2888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F5349-83B4-4251-BDD3-EE555E4D695C}">
      <dsp:nvSpPr>
        <dsp:cNvPr id="0" name=""/>
        <dsp:cNvSpPr/>
      </dsp:nvSpPr>
      <dsp:spPr>
        <a:xfrm>
          <a:off x="606587" y="1313586"/>
          <a:ext cx="5975967" cy="525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582" tIns="55582" rIns="55582" bIns="5558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/>
            <a:t>File uploading</a:t>
          </a:r>
          <a:endParaRPr lang="en-US" sz="1400" kern="1200"/>
        </a:p>
      </dsp:txBody>
      <dsp:txXfrm>
        <a:off x="606587" y="1313586"/>
        <a:ext cx="5975967" cy="525184"/>
      </dsp:txXfrm>
    </dsp:sp>
    <dsp:sp modelId="{21C8E905-2AC4-4ECC-84E4-D6F2FBD66627}">
      <dsp:nvSpPr>
        <dsp:cNvPr id="0" name=""/>
        <dsp:cNvSpPr/>
      </dsp:nvSpPr>
      <dsp:spPr>
        <a:xfrm>
          <a:off x="0" y="1970066"/>
          <a:ext cx="6582555" cy="5251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A77C3-5F9A-4FAA-AD6E-77CDC4F7373C}">
      <dsp:nvSpPr>
        <dsp:cNvPr id="0" name=""/>
        <dsp:cNvSpPr/>
      </dsp:nvSpPr>
      <dsp:spPr>
        <a:xfrm>
          <a:off x="158868" y="2088233"/>
          <a:ext cx="288851" cy="2888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84536-9EF7-4BC9-BD7C-651B3402A038}">
      <dsp:nvSpPr>
        <dsp:cNvPr id="0" name=""/>
        <dsp:cNvSpPr/>
      </dsp:nvSpPr>
      <dsp:spPr>
        <a:xfrm>
          <a:off x="606587" y="1970066"/>
          <a:ext cx="5975967" cy="525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582" tIns="55582" rIns="55582" bIns="5558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/>
            <a:t>User management and access control</a:t>
          </a:r>
          <a:endParaRPr lang="en-US" sz="1400" kern="1200"/>
        </a:p>
      </dsp:txBody>
      <dsp:txXfrm>
        <a:off x="606587" y="1970066"/>
        <a:ext cx="5975967" cy="525184"/>
      </dsp:txXfrm>
    </dsp:sp>
    <dsp:sp modelId="{890E734C-6C63-4C91-9451-55F2304FED3B}">
      <dsp:nvSpPr>
        <dsp:cNvPr id="0" name=""/>
        <dsp:cNvSpPr/>
      </dsp:nvSpPr>
      <dsp:spPr>
        <a:xfrm>
          <a:off x="0" y="2626547"/>
          <a:ext cx="6582555" cy="5251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5D524-AE08-48DB-8C7F-58B32438ADCB}">
      <dsp:nvSpPr>
        <dsp:cNvPr id="0" name=""/>
        <dsp:cNvSpPr/>
      </dsp:nvSpPr>
      <dsp:spPr>
        <a:xfrm>
          <a:off x="158868" y="2744713"/>
          <a:ext cx="288851" cy="28885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63AC8-CB72-4E24-9303-3D31FCC1AC35}">
      <dsp:nvSpPr>
        <dsp:cNvPr id="0" name=""/>
        <dsp:cNvSpPr/>
      </dsp:nvSpPr>
      <dsp:spPr>
        <a:xfrm>
          <a:off x="606587" y="2626547"/>
          <a:ext cx="5975967" cy="525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582" tIns="55582" rIns="55582" bIns="5558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/>
            <a:t>Versatile and extremely customisable, limited only by programming knowledge</a:t>
          </a:r>
          <a:endParaRPr lang="en-US" sz="1400" kern="1200"/>
        </a:p>
      </dsp:txBody>
      <dsp:txXfrm>
        <a:off x="606587" y="2626547"/>
        <a:ext cx="5975967" cy="525184"/>
      </dsp:txXfrm>
    </dsp:sp>
    <dsp:sp modelId="{6566344E-999E-4C13-B979-7501E1900F05}">
      <dsp:nvSpPr>
        <dsp:cNvPr id="0" name=""/>
        <dsp:cNvSpPr/>
      </dsp:nvSpPr>
      <dsp:spPr>
        <a:xfrm>
          <a:off x="0" y="3283027"/>
          <a:ext cx="6582555" cy="5251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FD184-A509-4871-8A18-556268FC994A}">
      <dsp:nvSpPr>
        <dsp:cNvPr id="0" name=""/>
        <dsp:cNvSpPr/>
      </dsp:nvSpPr>
      <dsp:spPr>
        <a:xfrm>
          <a:off x="158868" y="3401193"/>
          <a:ext cx="288851" cy="28885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16856-88A1-48C3-9170-A7A8096D24AA}">
      <dsp:nvSpPr>
        <dsp:cNvPr id="0" name=""/>
        <dsp:cNvSpPr/>
      </dsp:nvSpPr>
      <dsp:spPr>
        <a:xfrm>
          <a:off x="606587" y="3283027"/>
          <a:ext cx="5975967" cy="525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582" tIns="55582" rIns="55582" bIns="5558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/>
            <a:t>Notification system</a:t>
          </a:r>
          <a:endParaRPr lang="en-US" sz="1400" kern="1200"/>
        </a:p>
      </dsp:txBody>
      <dsp:txXfrm>
        <a:off x="606587" y="3283027"/>
        <a:ext cx="5975967" cy="525184"/>
      </dsp:txXfrm>
    </dsp:sp>
    <dsp:sp modelId="{FDF16C79-2396-4A46-8803-4A8DD7FC04F6}">
      <dsp:nvSpPr>
        <dsp:cNvPr id="0" name=""/>
        <dsp:cNvSpPr/>
      </dsp:nvSpPr>
      <dsp:spPr>
        <a:xfrm>
          <a:off x="0" y="3939507"/>
          <a:ext cx="6582555" cy="5251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409DC-EDAC-4865-9150-8413A88DC767}">
      <dsp:nvSpPr>
        <dsp:cNvPr id="0" name=""/>
        <dsp:cNvSpPr/>
      </dsp:nvSpPr>
      <dsp:spPr>
        <a:xfrm>
          <a:off x="158868" y="4057674"/>
          <a:ext cx="288851" cy="28885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5B801-0A8B-4BAF-962B-123E2EB2D39C}">
      <dsp:nvSpPr>
        <dsp:cNvPr id="0" name=""/>
        <dsp:cNvSpPr/>
      </dsp:nvSpPr>
      <dsp:spPr>
        <a:xfrm>
          <a:off x="606587" y="3939507"/>
          <a:ext cx="5975967" cy="525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582" tIns="55582" rIns="55582" bIns="5558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/>
            <a:t>Diagramming and Algorithm software</a:t>
          </a:r>
          <a:endParaRPr lang="en-US" sz="1400" kern="1200"/>
        </a:p>
      </dsp:txBody>
      <dsp:txXfrm>
        <a:off x="606587" y="3939507"/>
        <a:ext cx="5975967" cy="525184"/>
      </dsp:txXfrm>
    </dsp:sp>
    <dsp:sp modelId="{9FC9B314-A54E-4CE4-89D5-F2906E6A61D3}">
      <dsp:nvSpPr>
        <dsp:cNvPr id="0" name=""/>
        <dsp:cNvSpPr/>
      </dsp:nvSpPr>
      <dsp:spPr>
        <a:xfrm>
          <a:off x="0" y="4595988"/>
          <a:ext cx="6582555" cy="5251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53373-91F4-45AF-88AD-D1272EEEDDDD}">
      <dsp:nvSpPr>
        <dsp:cNvPr id="0" name=""/>
        <dsp:cNvSpPr/>
      </dsp:nvSpPr>
      <dsp:spPr>
        <a:xfrm>
          <a:off x="158868" y="4714154"/>
          <a:ext cx="288851" cy="28885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1D2AF-D666-442B-9B2D-A514D8A2AD5E}">
      <dsp:nvSpPr>
        <dsp:cNvPr id="0" name=""/>
        <dsp:cNvSpPr/>
      </dsp:nvSpPr>
      <dsp:spPr>
        <a:xfrm>
          <a:off x="606587" y="4595988"/>
          <a:ext cx="5975967" cy="525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582" tIns="55582" rIns="55582" bIns="5558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/>
            <a:t>Quiz software</a:t>
          </a:r>
          <a:endParaRPr lang="en-US" sz="1400" kern="1200"/>
        </a:p>
      </dsp:txBody>
      <dsp:txXfrm>
        <a:off x="606587" y="4595988"/>
        <a:ext cx="5975967" cy="5251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B4A9D-4580-4BE4-82C1-71A14C72CED4}">
      <dsp:nvSpPr>
        <dsp:cNvPr id="0" name=""/>
        <dsp:cNvSpPr/>
      </dsp:nvSpPr>
      <dsp:spPr>
        <a:xfrm>
          <a:off x="0" y="0"/>
          <a:ext cx="5266044" cy="11267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200" b="1" i="0" kern="1200" dirty="0"/>
            <a:t>◔</a:t>
          </a:r>
          <a:r>
            <a:rPr lang="en-NZ" sz="1300" b="1" i="0" kern="1200" dirty="0"/>
            <a:t> </a:t>
          </a:r>
          <a:r>
            <a:rPr lang="en-NZ" sz="1300" b="0" i="0" kern="1200" dirty="0"/>
            <a:t>Stub. Partial information only</a:t>
          </a:r>
          <a:endParaRPr lang="en-US" sz="1300" b="1" kern="1200" dirty="0"/>
        </a:p>
      </dsp:txBody>
      <dsp:txXfrm>
        <a:off x="33003" y="33003"/>
        <a:ext cx="3954928" cy="1060789"/>
      </dsp:txXfrm>
    </dsp:sp>
    <dsp:sp modelId="{CAD03712-3A19-48F2-9382-C1FD10C445CA}">
      <dsp:nvSpPr>
        <dsp:cNvPr id="0" name=""/>
        <dsp:cNvSpPr/>
      </dsp:nvSpPr>
      <dsp:spPr>
        <a:xfrm>
          <a:off x="441031" y="1331667"/>
          <a:ext cx="5266044" cy="1126795"/>
        </a:xfrm>
        <a:prstGeom prst="roundRect">
          <a:avLst>
            <a:gd name="adj" fmla="val 10000"/>
          </a:avLst>
        </a:prstGeom>
        <a:solidFill>
          <a:schemeClr val="accent2">
            <a:hueOff val="-443941"/>
            <a:satOff val="-195"/>
            <a:lumOff val="5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200" b="1" i="0" kern="1200" dirty="0"/>
            <a:t>◒</a:t>
          </a:r>
          <a:r>
            <a:rPr lang="en-NZ" sz="1300" b="1" i="0" kern="1200" dirty="0"/>
            <a:t> </a:t>
          </a:r>
          <a:r>
            <a:rPr lang="en-NZ" sz="1300" b="0" i="0" kern="1200" dirty="0"/>
            <a:t>Partial. Basic structure and information </a:t>
          </a:r>
          <a:endParaRPr lang="en-US" sz="1300" b="1" kern="1200" dirty="0"/>
        </a:p>
      </dsp:txBody>
      <dsp:txXfrm>
        <a:off x="474034" y="1364670"/>
        <a:ext cx="4026589" cy="1060789"/>
      </dsp:txXfrm>
    </dsp:sp>
    <dsp:sp modelId="{BD70D210-7CB8-4B51-B4B8-B16202BFA0CF}">
      <dsp:nvSpPr>
        <dsp:cNvPr id="0" name=""/>
        <dsp:cNvSpPr/>
      </dsp:nvSpPr>
      <dsp:spPr>
        <a:xfrm>
          <a:off x="875479" y="2663334"/>
          <a:ext cx="5266044" cy="1126795"/>
        </a:xfrm>
        <a:prstGeom prst="roundRect">
          <a:avLst>
            <a:gd name="adj" fmla="val 10000"/>
          </a:avLst>
        </a:prstGeom>
        <a:solidFill>
          <a:schemeClr val="accent2">
            <a:hueOff val="-887883"/>
            <a:satOff val="-391"/>
            <a:lumOff val="10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200" b="1" i="0" kern="1200" dirty="0"/>
            <a:t>◕</a:t>
          </a:r>
          <a:r>
            <a:rPr lang="en-NZ" sz="1300" b="0" i="0" kern="1200" dirty="0"/>
            <a:t> Complete. But not signed off.</a:t>
          </a:r>
          <a:endParaRPr lang="en-US" sz="1300" kern="1200" dirty="0"/>
        </a:p>
      </dsp:txBody>
      <dsp:txXfrm>
        <a:off x="908482" y="2696337"/>
        <a:ext cx="4033172" cy="1060789"/>
      </dsp:txXfrm>
    </dsp:sp>
    <dsp:sp modelId="{F6132D53-5E0B-48A0-A657-95874D6C9B88}">
      <dsp:nvSpPr>
        <dsp:cNvPr id="0" name=""/>
        <dsp:cNvSpPr/>
      </dsp:nvSpPr>
      <dsp:spPr>
        <a:xfrm>
          <a:off x="1316511" y="3995002"/>
          <a:ext cx="5266044" cy="1126795"/>
        </a:xfrm>
        <a:prstGeom prst="roundRect">
          <a:avLst>
            <a:gd name="adj" fmla="val 10000"/>
          </a:avLst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200" b="1" i="0" kern="1200" dirty="0"/>
            <a:t>⬤</a:t>
          </a:r>
          <a:r>
            <a:rPr lang="en-NZ" sz="1300" b="0" i="0" kern="1200" dirty="0"/>
            <a:t> Certified. Signed off by a fellow</a:t>
          </a:r>
          <a:endParaRPr lang="en-US" sz="1300" kern="1200" dirty="0"/>
        </a:p>
      </dsp:txBody>
      <dsp:txXfrm>
        <a:off x="1349514" y="4028005"/>
        <a:ext cx="4026589" cy="1060789"/>
      </dsp:txXfrm>
    </dsp:sp>
    <dsp:sp modelId="{81E4233D-0FBA-431F-9B4E-4BCDD1D58313}">
      <dsp:nvSpPr>
        <dsp:cNvPr id="0" name=""/>
        <dsp:cNvSpPr/>
      </dsp:nvSpPr>
      <dsp:spPr>
        <a:xfrm>
          <a:off x="4533626" y="863022"/>
          <a:ext cx="732417" cy="7324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4698420" y="863022"/>
        <a:ext cx="402829" cy="551144"/>
      </dsp:txXfrm>
    </dsp:sp>
    <dsp:sp modelId="{E64E569F-1C01-40F4-B837-4C1F5FB5C22B}">
      <dsp:nvSpPr>
        <dsp:cNvPr id="0" name=""/>
        <dsp:cNvSpPr/>
      </dsp:nvSpPr>
      <dsp:spPr>
        <a:xfrm>
          <a:off x="4974658" y="2194690"/>
          <a:ext cx="732417" cy="7324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928920"/>
            <a:satOff val="1961"/>
            <a:lumOff val="20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928920"/>
              <a:satOff val="1961"/>
              <a:lumOff val="2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5139452" y="2194690"/>
        <a:ext cx="402829" cy="551144"/>
      </dsp:txXfrm>
    </dsp:sp>
    <dsp:sp modelId="{1540E95A-E951-453A-8CFB-35FA092A02D5}">
      <dsp:nvSpPr>
        <dsp:cNvPr id="0" name=""/>
        <dsp:cNvSpPr/>
      </dsp:nvSpPr>
      <dsp:spPr>
        <a:xfrm>
          <a:off x="5409106" y="3526357"/>
          <a:ext cx="732417" cy="7324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857840"/>
            <a:satOff val="3922"/>
            <a:lumOff val="40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857840"/>
              <a:satOff val="3922"/>
              <a:lumOff val="4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5573900" y="3526357"/>
        <a:ext cx="402829" cy="551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C0EDE-980F-498E-B71B-C2DF3E854884}" type="datetimeFigureOut">
              <a:rPr lang="en-NZ" smtClean="0"/>
              <a:t>31/08/2020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216AC-B46D-46CF-9E54-2FF19B63842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88104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mir.org/2015/2/e48/pdf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>
                <a:hlinkClick r:id="rId3"/>
              </a:rPr>
              <a:t>https://www.jmir.org/2015/2/e48/pdf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216AC-B46D-46CF-9E54-2FF19B63842C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7039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216AC-B46D-46CF-9E54-2FF19B63842C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96082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216AC-B46D-46CF-9E54-2FF19B63842C}" type="slidenum">
              <a:rPr lang="en-NZ" smtClean="0"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72591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216AC-B46D-46CF-9E54-2FF19B63842C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3423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216AC-B46D-46CF-9E54-2FF19B63842C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3479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N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N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AccessControl</a:t>
            </a:r>
            <a:r>
              <a:rPr lang="en-N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extension allows restricting access to specific pages based on internal groups or group lists from user space.</a:t>
            </a:r>
          </a:p>
          <a:p>
            <a:pPr algn="l"/>
            <a:r>
              <a:rPr lang="en-N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MediaWiki</a:t>
            </a:r>
            <a:r>
              <a:rPr lang="en-N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in its default state is not designed as a Content Management System (CMS), but when used as a corporate or school intranet it is required to protect sensitive data. </a:t>
            </a:r>
            <a:r>
              <a:rPr lang="en-N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AccessControl</a:t>
            </a:r>
            <a:r>
              <a:rPr lang="en-N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has been developed for this purpose.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216AC-B46D-46CF-9E54-2FF19B63842C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4801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216AC-B46D-46CF-9E54-2FF19B63842C}" type="slidenum">
              <a:rPr lang="en-NZ" smtClean="0"/>
              <a:t>18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044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8/31/2020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9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8/31/2020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2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8/31/2020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80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8/31/2020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1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8/31/2020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1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8/31/2020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4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8/31/2020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5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8/31/2020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93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8/31/2020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1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54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1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49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oter.com/blog/how-to-attribute-creative-commons-photo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oter.com/blog/how-to-attribute-creative-commons-photo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oter.com/blog/how-to-attribute-creative-commons-photo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54DCD9B2-D552-47A6-9FE2-15D7E8159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9AE9C-5204-49A0-8F13-64D7EEB07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8"/>
            <a:ext cx="4813072" cy="3494790"/>
          </a:xfrm>
        </p:spPr>
        <p:txBody>
          <a:bodyPr>
            <a:normAutofit/>
          </a:bodyPr>
          <a:lstStyle/>
          <a:p>
            <a:r>
              <a:rPr lang="en-NZ" dirty="0" err="1"/>
              <a:t>WikiMSK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2EABD-A609-4F9B-A6ED-0A626666E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NZ" sz="2200">
                <a:solidFill>
                  <a:schemeClr val="tx1">
                    <a:lumMod val="85000"/>
                    <a:lumOff val="15000"/>
                  </a:schemeClr>
                </a:solidFill>
              </a:rPr>
              <a:t>A new tool for Musculoskeletal Medicine training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60F9BCE-2DE9-4989-953F-3DC6DAA2A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1" y="640081"/>
            <a:ext cx="5054156" cy="5054156"/>
          </a:xfrm>
          <a:prstGeom prst="rect">
            <a:avLst/>
          </a:prstGeom>
        </p:spPr>
      </p:pic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FCE0A9EA-62FA-4F43-BEF6-7BBBB3F9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32349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5">
            <a:extLst>
              <a:ext uri="{FF2B5EF4-FFF2-40B4-BE49-F238E27FC236}">
                <a16:creationId xmlns:a16="http://schemas.microsoft.com/office/drawing/2014/main" id="{CCE25F7F-C10E-4478-90C0-93B61E638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F714F45-B814-4841-AF59-8C079980A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193502"/>
            <a:ext cx="1828800" cy="64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227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5">
            <a:extLst>
              <a:ext uri="{FF2B5EF4-FFF2-40B4-BE49-F238E27FC236}">
                <a16:creationId xmlns:a16="http://schemas.microsoft.com/office/drawing/2014/main" id="{AF6948F1-893D-4567-BA53-02E041DAA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525"/>
            <a:ext cx="3937519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398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 dirty="0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1465930B-5420-41CA-9946-EDA5BFC4E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519" y="0"/>
            <a:ext cx="4338734" cy="6858000"/>
          </a:xfrm>
          <a:prstGeom prst="roundRect">
            <a:avLst>
              <a:gd name="adj" fmla="val 46"/>
            </a:avLst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4737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A7CDFC3-F426-4E22-87EE-E7C46CDCC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117" y="3090208"/>
            <a:ext cx="135531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altLang="en-US" sz="12000" b="1" dirty="0"/>
              <a:t>©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AE340B57-657C-426C-9AFC-E82FF4D5A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639" y="5029200"/>
            <a:ext cx="2962275" cy="936625"/>
          </a:xfrm>
          <a:prstGeom prst="roundRect">
            <a:avLst>
              <a:gd name="adj" fmla="val 1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472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algn="l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l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All rights reserved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1B562976-4C97-4551-85AA-1243F5A25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4481" y="0"/>
            <a:ext cx="3937519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 w="9398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 dirty="0"/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50EB82A3-6FAD-4412-8F22-3BC8BDBD8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607" y="4949824"/>
            <a:ext cx="2624777" cy="1187450"/>
          </a:xfrm>
          <a:prstGeom prst="roundRect">
            <a:avLst>
              <a:gd name="adj" fmla="val 13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472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algn="l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l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i="1" dirty="0">
                <a:solidFill>
                  <a:srgbClr val="FFFFFF"/>
                </a:solidFill>
                <a:latin typeface="Trebuchet MS" panose="020B0603020202020204" pitchFamily="34" charset="0"/>
              </a:rPr>
              <a:t>No rights reserved</a:t>
            </a:r>
          </a:p>
          <a:p>
            <a:pPr algn="ctr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200" i="1" dirty="0">
                <a:solidFill>
                  <a:srgbClr val="FFFFFF"/>
                </a:solidFill>
                <a:latin typeface="Trebuchet MS" panose="020B0603020202020204" pitchFamily="34" charset="0"/>
              </a:rPr>
              <a:t>(copyright is dead)</a:t>
            </a:r>
          </a:p>
          <a:p>
            <a:pPr algn="ctr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i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DC6AF1DE-E576-4AE1-BB8F-D7C6CF178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282255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54737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AutoShape 10">
            <a:extLst>
              <a:ext uri="{FF2B5EF4-FFF2-40B4-BE49-F238E27FC236}">
                <a16:creationId xmlns:a16="http://schemas.microsoft.com/office/drawing/2014/main" id="{1FEA6783-562F-44D1-B499-9C582440E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342" y="4949824"/>
            <a:ext cx="1797050" cy="822325"/>
          </a:xfrm>
          <a:prstGeom prst="roundRect">
            <a:avLst>
              <a:gd name="adj" fmla="val 19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472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algn="l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l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i="1" dirty="0">
                <a:solidFill>
                  <a:srgbClr val="000000"/>
                </a:solidFill>
                <a:latin typeface="Trebuchet MS" panose="020B0603020202020204" pitchFamily="34" charset="0"/>
              </a:rPr>
              <a:t>Some rights</a:t>
            </a:r>
            <a:br>
              <a:rPr lang="en-GB" altLang="en-US" i="1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GB" altLang="en-US" i="1" dirty="0">
                <a:solidFill>
                  <a:srgbClr val="000000"/>
                </a:solidFill>
                <a:latin typeface="Trebuchet MS" panose="020B0603020202020204" pitchFamily="34" charset="0"/>
              </a:rPr>
              <a:t>reserved</a:t>
            </a:r>
          </a:p>
        </p:txBody>
      </p:sp>
      <p:pic>
        <p:nvPicPr>
          <p:cNvPr id="1026" name="Picture 2" descr="Professor Nik Bogduk">
            <a:extLst>
              <a:ext uri="{FF2B5EF4-FFF2-40B4-BE49-F238E27FC236}">
                <a16:creationId xmlns:a16="http://schemas.microsoft.com/office/drawing/2014/main" id="{49BD54FB-81F0-4CAD-868B-9C90B1FDA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12" y="681037"/>
            <a:ext cx="19907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C8539014-287F-474B-B72F-F49E0F121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14" y="815202"/>
            <a:ext cx="2099943" cy="209994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97D0E2B-5BDC-4B01-8581-3B33999BA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106" y="778827"/>
            <a:ext cx="2327780" cy="21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Public Domain Mark - Wikipedia">
            <a:extLst>
              <a:ext uri="{FF2B5EF4-FFF2-40B4-BE49-F238E27FC236}">
                <a16:creationId xmlns:a16="http://schemas.microsoft.com/office/drawing/2014/main" id="{DCBC99A7-5A50-4A3A-A364-3ACE90ABE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226" y="326886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07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ownloads - Creative Commons">
            <a:extLst>
              <a:ext uri="{FF2B5EF4-FFF2-40B4-BE49-F238E27FC236}">
                <a16:creationId xmlns:a16="http://schemas.microsoft.com/office/drawing/2014/main" id="{9C8CFE32-2EF7-4E24-8CDC-89C5344C3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281" y="643466"/>
            <a:ext cx="2624663" cy="262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reative Commons license - Wikipedia">
            <a:extLst>
              <a:ext uri="{FF2B5EF4-FFF2-40B4-BE49-F238E27FC236}">
                <a16:creationId xmlns:a16="http://schemas.microsoft.com/office/drawing/2014/main" id="{C4323459-84B7-4AE7-9C47-C2AA2DE7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3493" y="1557228"/>
            <a:ext cx="3743538" cy="37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Downloads - Creative Commons">
            <a:extLst>
              <a:ext uri="{FF2B5EF4-FFF2-40B4-BE49-F238E27FC236}">
                <a16:creationId xmlns:a16="http://schemas.microsoft.com/office/drawing/2014/main" id="{2362810E-0B01-4421-9A78-9BE7536C1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6317" y="643466"/>
            <a:ext cx="2624662" cy="262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ownloads - Creative Commons">
            <a:extLst>
              <a:ext uri="{FF2B5EF4-FFF2-40B4-BE49-F238E27FC236}">
                <a16:creationId xmlns:a16="http://schemas.microsoft.com/office/drawing/2014/main" id="{7A4EEDA8-5326-4642-AC19-89604E25B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280" y="3589863"/>
            <a:ext cx="2624665" cy="26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EC067DD-D7B6-40C1-BC6A-8B287331E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6651" y="3589863"/>
            <a:ext cx="2643992" cy="264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333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D5A27A-C43E-4967-846C-CFF6B4FDB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45" y="1120772"/>
            <a:ext cx="10594510" cy="463509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F8845AB-EDE9-4A96-ABC4-2B3592C9B9A2}"/>
              </a:ext>
            </a:extLst>
          </p:cNvPr>
          <p:cNvGrpSpPr/>
          <p:nvPr/>
        </p:nvGrpSpPr>
        <p:grpSpPr>
          <a:xfrm>
            <a:off x="6086094" y="6456045"/>
            <a:ext cx="5896769" cy="323850"/>
            <a:chOff x="6086094" y="6456045"/>
            <a:chExt cx="5896769" cy="3238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C29A560-DFF3-4697-A269-733772428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16088" y="6456045"/>
              <a:ext cx="866775" cy="32385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682205-C434-45A0-B197-20EEC4C11F14}"/>
                </a:ext>
              </a:extLst>
            </p:cNvPr>
            <p:cNvSpPr txBox="1"/>
            <p:nvPr/>
          </p:nvSpPr>
          <p:spPr>
            <a:xfrm>
              <a:off x="6086094" y="6479470"/>
              <a:ext cx="502999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NZ" sz="1200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https://foter.com/blog/how-to-attribute-creative-commons-photos/</a:t>
              </a:r>
              <a:endParaRPr lang="en-NZ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763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6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FB70DB-7963-4AD4-BF88-F01CDCF75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45" y="1107529"/>
            <a:ext cx="10594510" cy="466158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F5EB2B6-9BE8-451B-AE50-66EB5CFBCBA6}"/>
              </a:ext>
            </a:extLst>
          </p:cNvPr>
          <p:cNvGrpSpPr/>
          <p:nvPr/>
        </p:nvGrpSpPr>
        <p:grpSpPr>
          <a:xfrm>
            <a:off x="6086094" y="6456045"/>
            <a:ext cx="5896769" cy="323850"/>
            <a:chOff x="6086094" y="6456045"/>
            <a:chExt cx="5896769" cy="32385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940BB74-2B5F-41AF-A9B2-607EC861A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16088" y="6456045"/>
              <a:ext cx="866775" cy="32385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4B03D54-DCDC-4405-9A7C-947BBDF49E71}"/>
                </a:ext>
              </a:extLst>
            </p:cNvPr>
            <p:cNvSpPr txBox="1"/>
            <p:nvPr/>
          </p:nvSpPr>
          <p:spPr>
            <a:xfrm>
              <a:off x="6086094" y="6479470"/>
              <a:ext cx="502999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NZ" sz="1200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https://foter.com/blog/how-to-attribute-creative-commons-photos/</a:t>
              </a:r>
              <a:endParaRPr lang="en-NZ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0780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78E5A1-CEC7-4340-94B0-D635207AC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309" y="628876"/>
            <a:ext cx="7671570" cy="560024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46AA0EF-DFD5-4B3F-B994-DFDD89E1D9EA}"/>
              </a:ext>
            </a:extLst>
          </p:cNvPr>
          <p:cNvGrpSpPr/>
          <p:nvPr/>
        </p:nvGrpSpPr>
        <p:grpSpPr>
          <a:xfrm>
            <a:off x="6086094" y="6456045"/>
            <a:ext cx="5896769" cy="323850"/>
            <a:chOff x="6086094" y="6456045"/>
            <a:chExt cx="5896769" cy="32385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E472F50-2A42-4C60-8994-B2483F2D8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16088" y="6456045"/>
              <a:ext cx="866775" cy="32385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09A5E1-11B3-401A-80C1-1EF0A4E2D71B}"/>
                </a:ext>
              </a:extLst>
            </p:cNvPr>
            <p:cNvSpPr txBox="1"/>
            <p:nvPr/>
          </p:nvSpPr>
          <p:spPr>
            <a:xfrm>
              <a:off x="6086094" y="6479470"/>
              <a:ext cx="502999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NZ" sz="1200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https://foter.com/blog/how-to-attribute-creative-commons-photos/</a:t>
              </a:r>
              <a:endParaRPr lang="en-NZ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0318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3F3C3FB-2088-4733-906B-F94274BBE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86" y="1882002"/>
            <a:ext cx="2099943" cy="2099943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AF5C3ED-E16E-4E46-AD9E-F5D2E0E0D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68983"/>
            <a:ext cx="5429250" cy="191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259C1C-662B-495E-8AB5-9E158A1CBFB8}"/>
              </a:ext>
            </a:extLst>
          </p:cNvPr>
          <p:cNvSpPr txBox="1"/>
          <p:nvPr/>
        </p:nvSpPr>
        <p:spPr>
          <a:xfrm>
            <a:off x="4219575" y="2068983"/>
            <a:ext cx="116205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15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≈</a:t>
            </a:r>
            <a:endParaRPr lang="en-NZ" sz="11500" b="1" dirty="0"/>
          </a:p>
        </p:txBody>
      </p:sp>
    </p:spTree>
    <p:extLst>
      <p:ext uri="{BB962C8B-B14F-4D97-AF65-F5344CB8AC3E}">
        <p14:creationId xmlns:p14="http://schemas.microsoft.com/office/powerpoint/2010/main" val="3781192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ofessor Nik Bogduk">
            <a:extLst>
              <a:ext uri="{FF2B5EF4-FFF2-40B4-BE49-F238E27FC236}">
                <a16:creationId xmlns:a16="http://schemas.microsoft.com/office/drawing/2014/main" id="{05FA3AB1-4BAB-4817-A072-B66B93FA4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" b="7261"/>
          <a:stretch/>
        </p:blipFill>
        <p:spPr bwMode="auto">
          <a:xfrm>
            <a:off x="874984" y="1018802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015FE1-8EA7-49AD-B6E7-B18B3175C6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97" r="2" b="26904"/>
          <a:stretch/>
        </p:blipFill>
        <p:spPr>
          <a:xfrm>
            <a:off x="3485492" y="1018802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4" name="Picture 2" descr="FIX: Zoom &quot;You cannot view this recording. No permission&quot; Error - All  Things How">
            <a:extLst>
              <a:ext uri="{FF2B5EF4-FFF2-40B4-BE49-F238E27FC236}">
                <a16:creationId xmlns:a16="http://schemas.microsoft.com/office/drawing/2014/main" id="{C42148C1-EBC1-4D55-88A3-8FDE5D65F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8" r="31618" b="34644"/>
          <a:stretch/>
        </p:blipFill>
        <p:spPr bwMode="auto">
          <a:xfrm>
            <a:off x="6096000" y="1018802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C9ED7E-A171-4A6E-BA58-80B73011E1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76" r="4" b="31427"/>
          <a:stretch/>
        </p:blipFill>
        <p:spPr>
          <a:xfrm>
            <a:off x="8706508" y="1018802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6659B5-22F6-4BD6-94E0-011CF1C3EE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2008" y="4755684"/>
            <a:ext cx="6686907" cy="9239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0F7E45A8-776F-46E5-94CD-C2156CC1C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191" y="4248150"/>
            <a:ext cx="135531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altLang="en-US" sz="12000" b="1" dirty="0"/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2980846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8BDBE5C-BBE9-4E89-BEE5-DEB6EAB87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D14A8-4B19-4DE8-85F6-F175AA07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4946"/>
            <a:ext cx="3689094" cy="5055904"/>
          </a:xfrm>
        </p:spPr>
        <p:txBody>
          <a:bodyPr anchor="ctr">
            <a:normAutofit/>
          </a:bodyPr>
          <a:lstStyle/>
          <a:p>
            <a:pPr algn="r"/>
            <a:r>
              <a:rPr lang="en-NZ" dirty="0"/>
              <a:t>Infrastructure</a:t>
            </a:r>
            <a:endParaRPr lang="en-NZ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FC4168B-AA75-4715-9B96-CF84B170A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A61C88-507D-4966-99BC-C0ACFE997B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803365"/>
              </p:ext>
            </p:extLst>
          </p:nvPr>
        </p:nvGraphicFramePr>
        <p:xfrm>
          <a:off x="4976031" y="634947"/>
          <a:ext cx="6582555" cy="512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014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297BD0-6133-4452-98CA-AFDF92DD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Software</a:t>
            </a:r>
          </a:p>
        </p:txBody>
      </p:sp>
      <p:pic>
        <p:nvPicPr>
          <p:cNvPr id="8194" name="Picture 2" descr="MediaWiki - Wikipedia">
            <a:extLst>
              <a:ext uri="{FF2B5EF4-FFF2-40B4-BE49-F238E27FC236}">
                <a16:creationId xmlns:a16="http://schemas.microsoft.com/office/drawing/2014/main" id="{59C17B5F-7D67-484D-990B-63FE816D6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3499" y="1193709"/>
            <a:ext cx="2649573" cy="250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FA8A11A-E0A0-4672-A17E-32CC5B422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90558" y="1298448"/>
            <a:ext cx="0" cy="22860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6" descr="Some evolution from PHP 5.3 to PHP 7.3 | by Smaine Milianni | Medium">
            <a:extLst>
              <a:ext uri="{FF2B5EF4-FFF2-40B4-BE49-F238E27FC236}">
                <a16:creationId xmlns:a16="http://schemas.microsoft.com/office/drawing/2014/main" id="{D91F1B00-D9F4-469B-BD68-9FC94D839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2142" y="1687891"/>
            <a:ext cx="3312785" cy="165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92D7FC5-B427-4FF7-8FC7-9DA3C276D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87975" y="1298448"/>
            <a:ext cx="0" cy="22860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Apache Server Hardening Guidlines | pentest2pwn">
            <a:extLst>
              <a:ext uri="{FF2B5EF4-FFF2-40B4-BE49-F238E27FC236}">
                <a16:creationId xmlns:a16="http://schemas.microsoft.com/office/drawing/2014/main" id="{052CE378-049B-42E4-9BE3-9838E1287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142" y="1155616"/>
            <a:ext cx="3312784" cy="270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783359-C583-422F-ACFB-0FA74A4D0EC9}"/>
              </a:ext>
            </a:extLst>
          </p:cNvPr>
          <p:cNvSpPr txBox="1"/>
          <p:nvPr/>
        </p:nvSpPr>
        <p:spPr>
          <a:xfrm>
            <a:off x="6088534" y="5014296"/>
            <a:ext cx="5232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dirty="0"/>
              <a:t>All latest stable most secure software versions</a:t>
            </a:r>
          </a:p>
        </p:txBody>
      </p:sp>
    </p:spTree>
    <p:extLst>
      <p:ext uri="{BB962C8B-B14F-4D97-AF65-F5344CB8AC3E}">
        <p14:creationId xmlns:p14="http://schemas.microsoft.com/office/powerpoint/2010/main" val="1512594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68BDBE5C-BBE9-4E89-BEE5-DEB6EAB87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BE7BE-F852-4AAF-98C9-0F2392EA5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4946"/>
            <a:ext cx="3689094" cy="5055904"/>
          </a:xfrm>
        </p:spPr>
        <p:txBody>
          <a:bodyPr anchor="ctr">
            <a:normAutofit/>
          </a:bodyPr>
          <a:lstStyle/>
          <a:p>
            <a:pPr algn="r"/>
            <a:r>
              <a:rPr lang="en-NZ" dirty="0"/>
              <a:t>Features</a:t>
            </a:r>
            <a:endParaRPr lang="en-NZ"/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FC4168B-AA75-4715-9B96-CF84B170A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6EFCF512-93D5-4D2F-A623-3C5DAD2366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485203"/>
              </p:ext>
            </p:extLst>
          </p:nvPr>
        </p:nvGraphicFramePr>
        <p:xfrm>
          <a:off x="4976031" y="634947"/>
          <a:ext cx="6582555" cy="512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572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02976-0E91-449C-A169-A975C3506B7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47192" y="1735218"/>
            <a:ext cx="10058400" cy="2734145"/>
          </a:xfrm>
        </p:spPr>
        <p:txBody>
          <a:bodyPr/>
          <a:lstStyle/>
          <a:p>
            <a:pPr algn="l"/>
            <a:r>
              <a:rPr lang="en-NZ" sz="4400" b="1" i="0" dirty="0">
                <a:solidFill>
                  <a:srgbClr val="B2B7F2"/>
                </a:solidFill>
                <a:effectLst/>
                <a:latin typeface="Times New Roman" panose="02020603050405020304" pitchFamily="18" charset="0"/>
              </a:rPr>
              <a:t>“</a:t>
            </a:r>
            <a:r>
              <a:rPr lang="en-NZ" sz="4400" b="0" i="1" dirty="0">
                <a:solidFill>
                  <a:srgbClr val="212529"/>
                </a:solidFill>
                <a:effectLst/>
                <a:latin typeface="-apple-system"/>
              </a:rPr>
              <a:t>...and if they wish to learn medicine, I will teach them without pay or commitment</a:t>
            </a:r>
            <a:r>
              <a:rPr lang="en-NZ" sz="4400" b="1" i="0" dirty="0">
                <a:solidFill>
                  <a:srgbClr val="B2B7F2"/>
                </a:solidFill>
                <a:effectLst/>
                <a:latin typeface="Times New Roman" panose="02020603050405020304" pitchFamily="18" charset="0"/>
              </a:rPr>
              <a:t>”</a:t>
            </a:r>
            <a:endParaRPr lang="en-NZ" sz="44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/>
            <a:r>
              <a:rPr lang="en-NZ" sz="2800" b="0" i="0" dirty="0">
                <a:solidFill>
                  <a:srgbClr val="212529"/>
                </a:solidFill>
                <a:effectLst/>
                <a:latin typeface="-apple-system"/>
              </a:rPr>
              <a:t>— Hippocratic Oath, 4th century BC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66239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56906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26808F-34E2-406C-A9B7-A4285957F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8861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Access Control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687093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B920690-3EC4-48FC-A377-48F4518C4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706117"/>
              </p:ext>
            </p:extLst>
          </p:nvPr>
        </p:nvGraphicFramePr>
        <p:xfrm>
          <a:off x="325711" y="1447277"/>
          <a:ext cx="6916686" cy="48181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781">
                  <a:extLst>
                    <a:ext uri="{9D8B030D-6E8A-4147-A177-3AD203B41FA5}">
                      <a16:colId xmlns:a16="http://schemas.microsoft.com/office/drawing/2014/main" val="3803540179"/>
                    </a:ext>
                  </a:extLst>
                </a:gridCol>
                <a:gridCol w="1152781">
                  <a:extLst>
                    <a:ext uri="{9D8B030D-6E8A-4147-A177-3AD203B41FA5}">
                      <a16:colId xmlns:a16="http://schemas.microsoft.com/office/drawing/2014/main" val="339675127"/>
                    </a:ext>
                  </a:extLst>
                </a:gridCol>
                <a:gridCol w="1152781">
                  <a:extLst>
                    <a:ext uri="{9D8B030D-6E8A-4147-A177-3AD203B41FA5}">
                      <a16:colId xmlns:a16="http://schemas.microsoft.com/office/drawing/2014/main" val="4293614381"/>
                    </a:ext>
                  </a:extLst>
                </a:gridCol>
                <a:gridCol w="1152781">
                  <a:extLst>
                    <a:ext uri="{9D8B030D-6E8A-4147-A177-3AD203B41FA5}">
                      <a16:colId xmlns:a16="http://schemas.microsoft.com/office/drawing/2014/main" val="155329915"/>
                    </a:ext>
                  </a:extLst>
                </a:gridCol>
                <a:gridCol w="1152781">
                  <a:extLst>
                    <a:ext uri="{9D8B030D-6E8A-4147-A177-3AD203B41FA5}">
                      <a16:colId xmlns:a16="http://schemas.microsoft.com/office/drawing/2014/main" val="2439114277"/>
                    </a:ext>
                  </a:extLst>
                </a:gridCol>
                <a:gridCol w="1152781">
                  <a:extLst>
                    <a:ext uri="{9D8B030D-6E8A-4147-A177-3AD203B41FA5}">
                      <a16:colId xmlns:a16="http://schemas.microsoft.com/office/drawing/2014/main" val="2312136982"/>
                    </a:ext>
                  </a:extLst>
                </a:gridCol>
              </a:tblGrid>
              <a:tr h="803033">
                <a:tc>
                  <a:txBody>
                    <a:bodyPr/>
                    <a:lstStyle/>
                    <a:p>
                      <a:r>
                        <a:rPr lang="en-NZ" sz="1400" b="1" dirty="0"/>
                        <a:t>Status</a:t>
                      </a:r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1" dirty="0"/>
                        <a:t>Read CC Content</a:t>
                      </a:r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1" dirty="0"/>
                        <a:t>Create and Edit</a:t>
                      </a:r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1" dirty="0"/>
                        <a:t>Training Portal Access</a:t>
                      </a:r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1" dirty="0"/>
                        <a:t>Certify Articles</a:t>
                      </a:r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1" dirty="0"/>
                        <a:t>Website Administration</a:t>
                      </a:r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73351"/>
                  </a:ext>
                </a:extLst>
              </a:tr>
              <a:tr h="803033">
                <a:tc>
                  <a:txBody>
                    <a:bodyPr/>
                    <a:lstStyle/>
                    <a:p>
                      <a:r>
                        <a:rPr lang="en-NZ" sz="1400" b="1" dirty="0"/>
                        <a:t>Non-member</a:t>
                      </a:r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Z" sz="1500" dirty="0">
                        <a:solidFill>
                          <a:srgbClr val="1CADE4"/>
                        </a:solidFill>
                      </a:endParaRPr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500" dirty="0"/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NZ" sz="1500" dirty="0"/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NZ" sz="1500" dirty="0"/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NZ" sz="1500" dirty="0"/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1720852"/>
                  </a:ext>
                </a:extLst>
              </a:tr>
              <a:tr h="803033">
                <a:tc>
                  <a:txBody>
                    <a:bodyPr/>
                    <a:lstStyle/>
                    <a:p>
                      <a:r>
                        <a:rPr lang="en-NZ" sz="1400" b="1" dirty="0"/>
                        <a:t>Member</a:t>
                      </a:r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Z" sz="1500" dirty="0"/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500" dirty="0"/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500" dirty="0"/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NZ" sz="1500" dirty="0"/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NZ" sz="1500" dirty="0"/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5321715"/>
                  </a:ext>
                </a:extLst>
              </a:tr>
              <a:tr h="803033">
                <a:tc>
                  <a:txBody>
                    <a:bodyPr/>
                    <a:lstStyle/>
                    <a:p>
                      <a:r>
                        <a:rPr lang="en-NZ" sz="1400" b="1" dirty="0"/>
                        <a:t>Registrar</a:t>
                      </a:r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Z" sz="1500" dirty="0"/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500" dirty="0"/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500" dirty="0"/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500" dirty="0"/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NZ" sz="1500" dirty="0"/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3518955"/>
                  </a:ext>
                </a:extLst>
              </a:tr>
              <a:tr h="803033">
                <a:tc>
                  <a:txBody>
                    <a:bodyPr/>
                    <a:lstStyle/>
                    <a:p>
                      <a:r>
                        <a:rPr lang="en-NZ" sz="1400" b="1" dirty="0"/>
                        <a:t>Fellow</a:t>
                      </a:r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Z" sz="1500" dirty="0"/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500" dirty="0"/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500" dirty="0"/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500" dirty="0"/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500" dirty="0"/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3720740"/>
                  </a:ext>
                </a:extLst>
              </a:tr>
              <a:tr h="803033">
                <a:tc>
                  <a:txBody>
                    <a:bodyPr/>
                    <a:lstStyle/>
                    <a:p>
                      <a:r>
                        <a:rPr lang="en-NZ" sz="1400" b="1" dirty="0"/>
                        <a:t>Lead Editor</a:t>
                      </a:r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Z" sz="1500" dirty="0"/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500" dirty="0"/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500" dirty="0"/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500" dirty="0"/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NZ" sz="1500" dirty="0"/>
                    </a:p>
                  </a:txBody>
                  <a:tcPr marL="78337" marR="78337" marT="39169" marB="3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869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031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13AC0F-AC37-4C2D-9861-D0F69EB7A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NZ">
                <a:solidFill>
                  <a:srgbClr val="FFFFFF"/>
                </a:solidFill>
              </a:rPr>
              <a:t>Ease of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D8FB9-AB73-43AC-9485-D2873AABD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r>
              <a:rPr lang="en-NZ" sz="2400" dirty="0"/>
              <a:t>Variable, similar to </a:t>
            </a:r>
            <a:r>
              <a:rPr lang="en-NZ" sz="2400" dirty="0" err="1"/>
              <a:t>wikipedia</a:t>
            </a:r>
            <a:endParaRPr lang="en-NZ" sz="2400" dirty="0"/>
          </a:p>
          <a:p>
            <a:r>
              <a:rPr lang="en-NZ" sz="2400" dirty="0"/>
              <a:t>Reading and navigating is easy</a:t>
            </a:r>
          </a:p>
          <a:p>
            <a:r>
              <a:rPr lang="en-NZ" sz="2400" dirty="0"/>
              <a:t>Very basic editing is easy</a:t>
            </a:r>
          </a:p>
          <a:p>
            <a:r>
              <a:rPr lang="en-NZ" sz="2400" dirty="0"/>
              <a:t>Other stuff has a learning curve</a:t>
            </a:r>
          </a:p>
          <a:p>
            <a:r>
              <a:rPr lang="en-NZ" sz="2400" dirty="0"/>
              <a:t>I’m happy to teach one on one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222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F2444-25FC-452E-AB9B-534B24215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Structure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7351C99-EF5E-470C-BA0C-261FA90F0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4" y="2141538"/>
            <a:ext cx="7885941" cy="368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2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A5FAC-F861-4BD9-9055-87F3C8EE0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Portals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10D20-F598-42D6-A39B-34C4BE60B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124" y="3098166"/>
            <a:ext cx="7225752" cy="202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97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BDBE5C-BBE9-4E89-BEE5-DEB6EAB87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48FBA-A855-4D16-8E4C-7AFEEF2C1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4946"/>
            <a:ext cx="3689094" cy="5055904"/>
          </a:xfrm>
        </p:spPr>
        <p:txBody>
          <a:bodyPr anchor="ctr">
            <a:normAutofit/>
          </a:bodyPr>
          <a:lstStyle/>
          <a:p>
            <a:pPr algn="r"/>
            <a:r>
              <a:rPr lang="en-NZ" dirty="0"/>
              <a:t>Quality Control</a:t>
            </a:r>
            <a:endParaRPr lang="en-NZ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FC4168B-AA75-4715-9B96-CF84B170A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F57119-74C3-4E5F-A129-BA82A07732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141519"/>
              </p:ext>
            </p:extLst>
          </p:nvPr>
        </p:nvGraphicFramePr>
        <p:xfrm>
          <a:off x="4976031" y="634947"/>
          <a:ext cx="6582555" cy="512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657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BA6B3-8B82-44CE-A5A5-E5B2CA8E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en-NZ">
                <a:solidFill>
                  <a:schemeClr val="accent1"/>
                </a:solidFill>
              </a:rPr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14122-6570-4CC5-BD89-23EEC06FF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04" y="2023962"/>
            <a:ext cx="6697715" cy="3845131"/>
          </a:xfrm>
        </p:spPr>
        <p:txBody>
          <a:bodyPr>
            <a:normAutofit/>
          </a:bodyPr>
          <a:lstStyle/>
          <a:p>
            <a:r>
              <a:rPr lang="en-NZ" b="0" i="0" dirty="0">
                <a:effectLst/>
                <a:latin typeface="-apple-system"/>
              </a:rPr>
              <a:t>Case History System</a:t>
            </a:r>
          </a:p>
          <a:p>
            <a:r>
              <a:rPr lang="en-NZ" b="0" i="0" dirty="0">
                <a:effectLst/>
                <a:latin typeface="-apple-system"/>
              </a:rPr>
              <a:t>Optional core module for training</a:t>
            </a:r>
          </a:p>
          <a:p>
            <a:r>
              <a:rPr lang="en-NZ" b="0" i="0" dirty="0">
                <a:effectLst/>
                <a:latin typeface="-apple-system"/>
              </a:rPr>
              <a:t>Development of an Android and iOS mobile app (may require outsourcing)</a:t>
            </a:r>
          </a:p>
          <a:p>
            <a:r>
              <a:rPr lang="en-NZ" b="0" i="0" dirty="0">
                <a:effectLst/>
                <a:latin typeface="-apple-system"/>
              </a:rPr>
              <a:t>For any tricky development requirements contract an experienced </a:t>
            </a:r>
            <a:r>
              <a:rPr lang="en-NZ" b="0" i="0" dirty="0" err="1">
                <a:effectLst/>
                <a:latin typeface="-apple-system"/>
              </a:rPr>
              <a:t>MediaWiki</a:t>
            </a:r>
            <a:r>
              <a:rPr lang="en-NZ" b="0" i="0" dirty="0">
                <a:effectLst/>
                <a:latin typeface="-apple-system"/>
              </a:rPr>
              <a:t> developer.</a:t>
            </a:r>
          </a:p>
          <a:p>
            <a:r>
              <a:rPr lang="en-NZ" b="0" i="0" dirty="0">
                <a:effectLst/>
                <a:latin typeface="-apple-system"/>
              </a:rPr>
              <a:t>May eventually need migration </a:t>
            </a:r>
            <a:r>
              <a:rPr lang="en-NZ" dirty="0">
                <a:latin typeface="-apple-system"/>
              </a:rPr>
              <a:t>to a dedicated server, cost ~$30 a month.</a:t>
            </a:r>
            <a:endParaRPr lang="en-NZ" b="0" i="0" dirty="0">
              <a:effectLst/>
              <a:latin typeface="-apple-system"/>
            </a:endParaRPr>
          </a:p>
          <a:p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-1"/>
            <a:ext cx="4050791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FA2369-10B3-4A99-93ED-036A92FD9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474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39A09-CB32-4661-A0AB-78819AF7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Disclaimers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BA795-0449-4549-90BE-B4841D191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000" dirty="0"/>
              <a:t>I, Jeremy Steinberg, the founder and leader editor have no conflicts of interest to declare.</a:t>
            </a:r>
          </a:p>
          <a:p>
            <a:r>
              <a:rPr lang="en-NZ" sz="2000" dirty="0"/>
              <a:t>The server space has been donated by Ellerslie Medical Centre, 42 Robert Street, Auckland.</a:t>
            </a:r>
          </a:p>
          <a:p>
            <a:r>
              <a:rPr lang="en-NZ" sz="2000" dirty="0"/>
              <a:t>There is no advertising or links to any non-NZAMM entities.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8649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59268A-24A8-47CD-B14D-A8520D75B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My IT Background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7C13EB-F5E7-44BC-A643-2990007AB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3952" y="2159752"/>
            <a:ext cx="4798591" cy="3748194"/>
          </a:xfrm>
        </p:spPr>
        <p:txBody>
          <a:bodyPr>
            <a:normAutofit fontScale="70000" lnSpcReduction="20000"/>
          </a:bodyPr>
          <a:lstStyle/>
          <a:p>
            <a:r>
              <a:rPr lang="en-NZ" sz="2500" dirty="0"/>
              <a:t>Started 5 years ago. Main projects:</a:t>
            </a:r>
          </a:p>
          <a:p>
            <a:r>
              <a:rPr lang="en-NZ" sz="2500" b="1" dirty="0"/>
              <a:t>jackofallorgans.com </a:t>
            </a:r>
            <a:r>
              <a:rPr lang="en-NZ" sz="2500" dirty="0"/>
              <a:t>(</a:t>
            </a:r>
            <a:r>
              <a:rPr lang="en-NZ" sz="2500" dirty="0" err="1"/>
              <a:t>wordpress</a:t>
            </a:r>
            <a:r>
              <a:rPr lang="en-NZ" sz="2500" dirty="0"/>
              <a:t>), various clinical calculators – 30,000 views a month</a:t>
            </a:r>
          </a:p>
          <a:p>
            <a:r>
              <a:rPr lang="en-NZ" sz="2500" b="1" dirty="0"/>
              <a:t>ellersliemedical.co.nz </a:t>
            </a:r>
            <a:r>
              <a:rPr lang="en-NZ" sz="2500" dirty="0"/>
              <a:t>(</a:t>
            </a:r>
            <a:r>
              <a:rPr lang="en-NZ" sz="2500" dirty="0" err="1"/>
              <a:t>wordpress</a:t>
            </a:r>
            <a:r>
              <a:rPr lang="en-NZ" sz="2500" dirty="0"/>
              <a:t>), a lot of custom code – 8,000 views a month</a:t>
            </a:r>
          </a:p>
          <a:p>
            <a:r>
              <a:rPr lang="en-NZ" sz="2500" b="1" dirty="0"/>
              <a:t>Wedding website</a:t>
            </a:r>
            <a:r>
              <a:rPr lang="en-NZ" sz="2500" dirty="0"/>
              <a:t>, completely custom made, using Jekyll</a:t>
            </a:r>
          </a:p>
          <a:p>
            <a:r>
              <a:rPr lang="en-NZ" sz="2500" dirty="0"/>
              <a:t>Built coding projects for </a:t>
            </a:r>
            <a:r>
              <a:rPr lang="en-NZ" sz="2500" b="1" dirty="0"/>
              <a:t>healthnavigator.org.nz</a:t>
            </a:r>
          </a:p>
          <a:p>
            <a:endParaRPr lang="en-NZ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31685BD-02B2-49B4-BDAB-F8912ABA9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3279" y="2259023"/>
            <a:ext cx="2843956" cy="3748194"/>
          </a:xfrm>
        </p:spPr>
        <p:txBody>
          <a:bodyPr>
            <a:normAutofit fontScale="70000" lnSpcReduction="20000"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NZ" sz="4600" b="0" i="0" u="none" strike="noStrike" kern="1200" dirty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HTML</a:t>
            </a:r>
            <a:endParaRPr lang="en-NZ" sz="4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NZ" sz="4600" b="0" i="0" u="none" strike="noStrike" kern="1200" dirty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CSS</a:t>
            </a:r>
            <a:endParaRPr lang="en-NZ" sz="4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NZ" sz="4600" b="0" i="0" u="none" strike="noStrike" kern="1200" dirty="0" err="1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Javascript</a:t>
            </a:r>
            <a:endParaRPr lang="en-NZ" sz="4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NZ" sz="4600" b="0" i="0" u="none" strike="noStrike" kern="1200" dirty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PHP</a:t>
            </a:r>
            <a:endParaRPr lang="en-NZ" sz="4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NZ" sz="4600" b="0" i="0" u="none" strike="noStrike" kern="1200" dirty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Sys Admin</a:t>
            </a:r>
            <a:endParaRPr lang="en-NZ" sz="4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NZ" sz="4600" b="0" i="0" u="none" strike="noStrike" kern="1200" dirty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Java</a:t>
            </a:r>
            <a:endParaRPr lang="en-NZ" sz="4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NZ" sz="4600" b="0" i="0" u="none" strike="noStrike" kern="1200" dirty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Python</a:t>
            </a:r>
            <a:endParaRPr lang="en-NZ" sz="46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NZ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BE22EA9-8456-429D-8198-92101BD5E203}"/>
              </a:ext>
            </a:extLst>
          </p:cNvPr>
          <p:cNvGrpSpPr/>
          <p:nvPr/>
        </p:nvGrpSpPr>
        <p:grpSpPr>
          <a:xfrm>
            <a:off x="8132228" y="2443174"/>
            <a:ext cx="1471125" cy="3181350"/>
            <a:chOff x="9358789" y="2343150"/>
            <a:chExt cx="1561175" cy="337608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5215D2A-FAC4-439E-A434-54A6719E1A04}"/>
                </a:ext>
              </a:extLst>
            </p:cNvPr>
            <p:cNvGrpSpPr/>
            <p:nvPr/>
          </p:nvGrpSpPr>
          <p:grpSpPr>
            <a:xfrm>
              <a:off x="9359900" y="2343150"/>
              <a:ext cx="1560064" cy="234950"/>
              <a:chOff x="0" y="0"/>
              <a:chExt cx="422148" cy="6400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40FF116-619E-4D7A-BD12-4F82B8A76DFA}"/>
                  </a:ext>
                </a:extLst>
              </p:cNvPr>
              <p:cNvSpPr/>
              <p:nvPr/>
            </p:nvSpPr>
            <p:spPr>
              <a:xfrm>
                <a:off x="0" y="0"/>
                <a:ext cx="64008" cy="64008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185CD3B-4324-413B-80CF-053599B5F8FE}"/>
                  </a:ext>
                </a:extLst>
              </p:cNvPr>
              <p:cNvSpPr/>
              <p:nvPr/>
            </p:nvSpPr>
            <p:spPr>
              <a:xfrm>
                <a:off x="89535" y="0"/>
                <a:ext cx="64008" cy="64008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9EF36FC-F13B-443A-922F-97502320ABD9}"/>
                  </a:ext>
                </a:extLst>
              </p:cNvPr>
              <p:cNvSpPr/>
              <p:nvPr/>
            </p:nvSpPr>
            <p:spPr>
              <a:xfrm>
                <a:off x="179070" y="0"/>
                <a:ext cx="64008" cy="64008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FE90BEA-039A-4806-8E9F-722D775B3932}"/>
                  </a:ext>
                </a:extLst>
              </p:cNvPr>
              <p:cNvSpPr/>
              <p:nvPr/>
            </p:nvSpPr>
            <p:spPr>
              <a:xfrm>
                <a:off x="268605" y="0"/>
                <a:ext cx="64008" cy="64008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2400081-C111-480F-B805-E1A827576231}"/>
                  </a:ext>
                </a:extLst>
              </p:cNvPr>
              <p:cNvSpPr/>
              <p:nvPr/>
            </p:nvSpPr>
            <p:spPr>
              <a:xfrm>
                <a:off x="358140" y="0"/>
                <a:ext cx="64008" cy="64008"/>
              </a:xfrm>
              <a:prstGeom prst="ellipse">
                <a:avLst/>
              </a:prstGeom>
              <a:solidFill>
                <a:srgbClr val="B7B7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99A89EF-B15A-4569-A990-F796E31A18F2}"/>
                </a:ext>
              </a:extLst>
            </p:cNvPr>
            <p:cNvGrpSpPr/>
            <p:nvPr/>
          </p:nvGrpSpPr>
          <p:grpSpPr>
            <a:xfrm>
              <a:off x="9358796" y="2886075"/>
              <a:ext cx="1560064" cy="234950"/>
              <a:chOff x="0" y="0"/>
              <a:chExt cx="422148" cy="64008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6727A2C-2B73-440C-A926-E0C588B76B0C}"/>
                  </a:ext>
                </a:extLst>
              </p:cNvPr>
              <p:cNvSpPr/>
              <p:nvPr/>
            </p:nvSpPr>
            <p:spPr>
              <a:xfrm>
                <a:off x="0" y="0"/>
                <a:ext cx="64008" cy="64008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1811F66-185C-4818-8A25-65955A1D7D86}"/>
                  </a:ext>
                </a:extLst>
              </p:cNvPr>
              <p:cNvSpPr/>
              <p:nvPr/>
            </p:nvSpPr>
            <p:spPr>
              <a:xfrm>
                <a:off x="89535" y="0"/>
                <a:ext cx="64008" cy="64008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D658839-91B4-4BA8-B38E-684AE003D1E2}"/>
                  </a:ext>
                </a:extLst>
              </p:cNvPr>
              <p:cNvSpPr/>
              <p:nvPr/>
            </p:nvSpPr>
            <p:spPr>
              <a:xfrm>
                <a:off x="179070" y="0"/>
                <a:ext cx="64008" cy="64008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E78B371-6D35-46F1-8D8A-29EE099B0E1B}"/>
                  </a:ext>
                </a:extLst>
              </p:cNvPr>
              <p:cNvSpPr/>
              <p:nvPr/>
            </p:nvSpPr>
            <p:spPr>
              <a:xfrm>
                <a:off x="268605" y="0"/>
                <a:ext cx="64008" cy="64008"/>
              </a:xfrm>
              <a:prstGeom prst="ellipse">
                <a:avLst/>
              </a:prstGeom>
              <a:solidFill>
                <a:srgbClr val="B7B7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CEDCB84-9D28-40AA-8E1C-6BBAA065F5D9}"/>
                  </a:ext>
                </a:extLst>
              </p:cNvPr>
              <p:cNvSpPr/>
              <p:nvPr/>
            </p:nvSpPr>
            <p:spPr>
              <a:xfrm>
                <a:off x="358140" y="0"/>
                <a:ext cx="64008" cy="64008"/>
              </a:xfrm>
              <a:prstGeom prst="ellipse">
                <a:avLst/>
              </a:prstGeom>
              <a:solidFill>
                <a:srgbClr val="B7B7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BE48D32-98A4-4156-A6D8-DEED142A1FBD}"/>
                </a:ext>
              </a:extLst>
            </p:cNvPr>
            <p:cNvGrpSpPr/>
            <p:nvPr/>
          </p:nvGrpSpPr>
          <p:grpSpPr>
            <a:xfrm>
              <a:off x="9358796" y="3429000"/>
              <a:ext cx="1560064" cy="234950"/>
              <a:chOff x="0" y="0"/>
              <a:chExt cx="422148" cy="64008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96AC140-83F0-4301-89BD-EBD7ED4B0FCA}"/>
                  </a:ext>
                </a:extLst>
              </p:cNvPr>
              <p:cNvSpPr/>
              <p:nvPr/>
            </p:nvSpPr>
            <p:spPr>
              <a:xfrm>
                <a:off x="0" y="0"/>
                <a:ext cx="64008" cy="64008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A49D6FF-AD21-4964-B532-E4B19563CF2D}"/>
                  </a:ext>
                </a:extLst>
              </p:cNvPr>
              <p:cNvSpPr/>
              <p:nvPr/>
            </p:nvSpPr>
            <p:spPr>
              <a:xfrm>
                <a:off x="89535" y="0"/>
                <a:ext cx="64008" cy="64008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D60B03B-F10A-4914-A3A9-D6265992F9A1}"/>
                  </a:ext>
                </a:extLst>
              </p:cNvPr>
              <p:cNvSpPr/>
              <p:nvPr/>
            </p:nvSpPr>
            <p:spPr>
              <a:xfrm>
                <a:off x="179070" y="0"/>
                <a:ext cx="64008" cy="64008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AEE9523-3C16-4219-9332-04C6512C0342}"/>
                  </a:ext>
                </a:extLst>
              </p:cNvPr>
              <p:cNvSpPr/>
              <p:nvPr/>
            </p:nvSpPr>
            <p:spPr>
              <a:xfrm>
                <a:off x="268605" y="0"/>
                <a:ext cx="64008" cy="64008"/>
              </a:xfrm>
              <a:prstGeom prst="ellipse">
                <a:avLst/>
              </a:prstGeom>
              <a:solidFill>
                <a:srgbClr val="B7B7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29F2648-D138-40C9-A4E8-12DD20424E68}"/>
                  </a:ext>
                </a:extLst>
              </p:cNvPr>
              <p:cNvSpPr/>
              <p:nvPr/>
            </p:nvSpPr>
            <p:spPr>
              <a:xfrm>
                <a:off x="358140" y="0"/>
                <a:ext cx="64008" cy="64008"/>
              </a:xfrm>
              <a:prstGeom prst="ellipse">
                <a:avLst/>
              </a:prstGeom>
              <a:solidFill>
                <a:srgbClr val="B7B7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C0864AF-5418-41A2-8877-269446D27F43}"/>
                </a:ext>
              </a:extLst>
            </p:cNvPr>
            <p:cNvGrpSpPr/>
            <p:nvPr/>
          </p:nvGrpSpPr>
          <p:grpSpPr>
            <a:xfrm>
              <a:off x="9358795" y="4456643"/>
              <a:ext cx="1560058" cy="234949"/>
              <a:chOff x="0" y="0"/>
              <a:chExt cx="422148" cy="64008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4AD62F6-1276-45CB-A143-0FD57AEB0B2E}"/>
                  </a:ext>
                </a:extLst>
              </p:cNvPr>
              <p:cNvSpPr/>
              <p:nvPr/>
            </p:nvSpPr>
            <p:spPr>
              <a:xfrm>
                <a:off x="0" y="0"/>
                <a:ext cx="64008" cy="64008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4D08AA7-4CB6-4C97-B2A3-41795A711C04}"/>
                  </a:ext>
                </a:extLst>
              </p:cNvPr>
              <p:cNvSpPr/>
              <p:nvPr/>
            </p:nvSpPr>
            <p:spPr>
              <a:xfrm>
                <a:off x="89535" y="0"/>
                <a:ext cx="64008" cy="64008"/>
              </a:xfrm>
              <a:prstGeom prst="ellipse">
                <a:avLst/>
              </a:prstGeom>
              <a:solidFill>
                <a:srgbClr val="B7B7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0BCCF8B-1D98-4580-BF2B-229B978CD648}"/>
                  </a:ext>
                </a:extLst>
              </p:cNvPr>
              <p:cNvSpPr/>
              <p:nvPr/>
            </p:nvSpPr>
            <p:spPr>
              <a:xfrm>
                <a:off x="179070" y="0"/>
                <a:ext cx="64008" cy="64008"/>
              </a:xfrm>
              <a:prstGeom prst="ellipse">
                <a:avLst/>
              </a:prstGeom>
              <a:solidFill>
                <a:srgbClr val="B7B7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6501565-ECA2-449A-87D7-E2DE2F18D9B0}"/>
                  </a:ext>
                </a:extLst>
              </p:cNvPr>
              <p:cNvSpPr/>
              <p:nvPr/>
            </p:nvSpPr>
            <p:spPr>
              <a:xfrm>
                <a:off x="268605" y="0"/>
                <a:ext cx="64008" cy="64008"/>
              </a:xfrm>
              <a:prstGeom prst="ellipse">
                <a:avLst/>
              </a:prstGeom>
              <a:solidFill>
                <a:srgbClr val="B7B7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609EE9C-016C-4A0C-80ED-4A9FB169E370}"/>
                  </a:ext>
                </a:extLst>
              </p:cNvPr>
              <p:cNvSpPr/>
              <p:nvPr/>
            </p:nvSpPr>
            <p:spPr>
              <a:xfrm>
                <a:off x="358140" y="0"/>
                <a:ext cx="64008" cy="64008"/>
              </a:xfrm>
              <a:prstGeom prst="ellipse">
                <a:avLst/>
              </a:prstGeom>
              <a:solidFill>
                <a:srgbClr val="B7B7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231E6CA-1AEA-4C27-BA70-FA75FB240E95}"/>
                </a:ext>
              </a:extLst>
            </p:cNvPr>
            <p:cNvGrpSpPr/>
            <p:nvPr/>
          </p:nvGrpSpPr>
          <p:grpSpPr>
            <a:xfrm>
              <a:off x="9358795" y="4970464"/>
              <a:ext cx="1560058" cy="234949"/>
              <a:chOff x="0" y="0"/>
              <a:chExt cx="422148" cy="64008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3D813E5-5CE3-45A2-B2B8-8B04033EF24C}"/>
                  </a:ext>
                </a:extLst>
              </p:cNvPr>
              <p:cNvSpPr/>
              <p:nvPr/>
            </p:nvSpPr>
            <p:spPr>
              <a:xfrm>
                <a:off x="0" y="0"/>
                <a:ext cx="64008" cy="64008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1B9E644-0978-4C87-BD0C-66310BAC8639}"/>
                  </a:ext>
                </a:extLst>
              </p:cNvPr>
              <p:cNvSpPr/>
              <p:nvPr/>
            </p:nvSpPr>
            <p:spPr>
              <a:xfrm>
                <a:off x="89535" y="0"/>
                <a:ext cx="64008" cy="64008"/>
              </a:xfrm>
              <a:prstGeom prst="ellipse">
                <a:avLst/>
              </a:prstGeom>
              <a:solidFill>
                <a:srgbClr val="B7B7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69FEBF9-F069-4E5B-BE87-29F9785E119B}"/>
                  </a:ext>
                </a:extLst>
              </p:cNvPr>
              <p:cNvSpPr/>
              <p:nvPr/>
            </p:nvSpPr>
            <p:spPr>
              <a:xfrm>
                <a:off x="179070" y="0"/>
                <a:ext cx="64008" cy="64008"/>
              </a:xfrm>
              <a:prstGeom prst="ellipse">
                <a:avLst/>
              </a:prstGeom>
              <a:solidFill>
                <a:srgbClr val="B7B7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CF6CC3D-9C0E-4886-96F9-F0E29D2B102F}"/>
                  </a:ext>
                </a:extLst>
              </p:cNvPr>
              <p:cNvSpPr/>
              <p:nvPr/>
            </p:nvSpPr>
            <p:spPr>
              <a:xfrm>
                <a:off x="268605" y="0"/>
                <a:ext cx="64008" cy="64008"/>
              </a:xfrm>
              <a:prstGeom prst="ellipse">
                <a:avLst/>
              </a:prstGeom>
              <a:solidFill>
                <a:srgbClr val="B7B7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AE2BEB4-C8F0-441E-A98E-1788F6A20267}"/>
                  </a:ext>
                </a:extLst>
              </p:cNvPr>
              <p:cNvSpPr/>
              <p:nvPr/>
            </p:nvSpPr>
            <p:spPr>
              <a:xfrm>
                <a:off x="358140" y="0"/>
                <a:ext cx="64008" cy="64008"/>
              </a:xfrm>
              <a:prstGeom prst="ellipse">
                <a:avLst/>
              </a:prstGeom>
              <a:solidFill>
                <a:srgbClr val="B7B7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A36276B-3C95-4226-9B38-ED8DD3EFDB2D}"/>
                </a:ext>
              </a:extLst>
            </p:cNvPr>
            <p:cNvGrpSpPr/>
            <p:nvPr/>
          </p:nvGrpSpPr>
          <p:grpSpPr>
            <a:xfrm>
              <a:off x="9358796" y="5484286"/>
              <a:ext cx="1560058" cy="234949"/>
              <a:chOff x="0" y="0"/>
              <a:chExt cx="422148" cy="64008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6573AB6-EF23-4884-9B6B-87DADF52C04C}"/>
                  </a:ext>
                </a:extLst>
              </p:cNvPr>
              <p:cNvSpPr/>
              <p:nvPr/>
            </p:nvSpPr>
            <p:spPr>
              <a:xfrm>
                <a:off x="0" y="0"/>
                <a:ext cx="64008" cy="64008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9D3459B-F7B6-4AEA-9BC0-DF64F57FF11C}"/>
                  </a:ext>
                </a:extLst>
              </p:cNvPr>
              <p:cNvSpPr/>
              <p:nvPr/>
            </p:nvSpPr>
            <p:spPr>
              <a:xfrm>
                <a:off x="89535" y="0"/>
                <a:ext cx="64008" cy="64008"/>
              </a:xfrm>
              <a:prstGeom prst="ellipse">
                <a:avLst/>
              </a:prstGeom>
              <a:solidFill>
                <a:srgbClr val="B7B7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81FBC10-C827-4897-8488-EABF3A009173}"/>
                  </a:ext>
                </a:extLst>
              </p:cNvPr>
              <p:cNvSpPr/>
              <p:nvPr/>
            </p:nvSpPr>
            <p:spPr>
              <a:xfrm>
                <a:off x="179070" y="0"/>
                <a:ext cx="64008" cy="64008"/>
              </a:xfrm>
              <a:prstGeom prst="ellipse">
                <a:avLst/>
              </a:prstGeom>
              <a:solidFill>
                <a:srgbClr val="B7B7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176E6A0-A0BE-4862-9E6C-D1B1175F3505}"/>
                  </a:ext>
                </a:extLst>
              </p:cNvPr>
              <p:cNvSpPr/>
              <p:nvPr/>
            </p:nvSpPr>
            <p:spPr>
              <a:xfrm>
                <a:off x="268605" y="0"/>
                <a:ext cx="64008" cy="64008"/>
              </a:xfrm>
              <a:prstGeom prst="ellipse">
                <a:avLst/>
              </a:prstGeom>
              <a:solidFill>
                <a:srgbClr val="B7B7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27AD446-10EE-42EF-BBDA-7C987C75E331}"/>
                  </a:ext>
                </a:extLst>
              </p:cNvPr>
              <p:cNvSpPr/>
              <p:nvPr/>
            </p:nvSpPr>
            <p:spPr>
              <a:xfrm>
                <a:off x="358140" y="0"/>
                <a:ext cx="64008" cy="64008"/>
              </a:xfrm>
              <a:prstGeom prst="ellipse">
                <a:avLst/>
              </a:prstGeom>
              <a:solidFill>
                <a:srgbClr val="B7B7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F77137D-990B-4505-A556-A01B8DDC189D}"/>
                </a:ext>
              </a:extLst>
            </p:cNvPr>
            <p:cNvGrpSpPr/>
            <p:nvPr/>
          </p:nvGrpSpPr>
          <p:grpSpPr>
            <a:xfrm>
              <a:off x="9358789" y="3942820"/>
              <a:ext cx="1560064" cy="234950"/>
              <a:chOff x="0" y="0"/>
              <a:chExt cx="422148" cy="64008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9877CF9-7615-4B53-BE22-9DBABA94123F}"/>
                  </a:ext>
                </a:extLst>
              </p:cNvPr>
              <p:cNvSpPr/>
              <p:nvPr/>
            </p:nvSpPr>
            <p:spPr>
              <a:xfrm>
                <a:off x="0" y="0"/>
                <a:ext cx="64008" cy="64008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2B5A713B-F33A-4870-BFBA-B69722E85CF2}"/>
                  </a:ext>
                </a:extLst>
              </p:cNvPr>
              <p:cNvSpPr/>
              <p:nvPr/>
            </p:nvSpPr>
            <p:spPr>
              <a:xfrm>
                <a:off x="89535" y="0"/>
                <a:ext cx="64008" cy="64008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4CCBBA45-771A-4EFC-A314-193C28BD2ECE}"/>
                  </a:ext>
                </a:extLst>
              </p:cNvPr>
              <p:cNvSpPr/>
              <p:nvPr/>
            </p:nvSpPr>
            <p:spPr>
              <a:xfrm>
                <a:off x="179070" y="0"/>
                <a:ext cx="64008" cy="64008"/>
              </a:xfrm>
              <a:prstGeom prst="ellipse">
                <a:avLst/>
              </a:prstGeom>
              <a:solidFill>
                <a:srgbClr val="B7B7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BE960E36-50D0-4916-A46C-36D0DAD0E989}"/>
                  </a:ext>
                </a:extLst>
              </p:cNvPr>
              <p:cNvSpPr/>
              <p:nvPr/>
            </p:nvSpPr>
            <p:spPr>
              <a:xfrm>
                <a:off x="268605" y="0"/>
                <a:ext cx="64008" cy="64008"/>
              </a:xfrm>
              <a:prstGeom prst="ellipse">
                <a:avLst/>
              </a:prstGeom>
              <a:solidFill>
                <a:srgbClr val="B7B7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6A66AC0-922A-4A5D-BE5C-EABA82AB931D}"/>
                  </a:ext>
                </a:extLst>
              </p:cNvPr>
              <p:cNvSpPr/>
              <p:nvPr/>
            </p:nvSpPr>
            <p:spPr>
              <a:xfrm>
                <a:off x="358140" y="0"/>
                <a:ext cx="64008" cy="64008"/>
              </a:xfrm>
              <a:prstGeom prst="ellipse">
                <a:avLst/>
              </a:prstGeom>
              <a:solidFill>
                <a:srgbClr val="B7B7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</p:grp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BB66166C-BA0E-4E67-AE91-2F3F6CA93B69}"/>
              </a:ext>
            </a:extLst>
          </p:cNvPr>
          <p:cNvSpPr txBox="1"/>
          <p:nvPr/>
        </p:nvSpPr>
        <p:spPr>
          <a:xfrm>
            <a:off x="9554681" y="1632840"/>
            <a:ext cx="71628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9900" dirty="0">
                <a:latin typeface="Abadi Extra Light" panose="020B0604020202020204" pitchFamily="34" charset="0"/>
              </a:rPr>
              <a:t>}</a:t>
            </a:r>
            <a:endParaRPr lang="en-NZ" sz="16600" dirty="0">
              <a:latin typeface="Abadi Extra Light" panose="020B0604020202020204" pitchFamily="34" charset="0"/>
            </a:endParaRPr>
          </a:p>
        </p:txBody>
      </p:sp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F55194BE-736F-42E0-B9C5-1D82CA27A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769" y="2827492"/>
            <a:ext cx="1277798" cy="1277798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4C1C99D8-5A58-4B91-A995-68E7EA58E82F}"/>
              </a:ext>
            </a:extLst>
          </p:cNvPr>
          <p:cNvSpPr txBox="1"/>
          <p:nvPr/>
        </p:nvSpPr>
        <p:spPr>
          <a:xfrm>
            <a:off x="8250389" y="2008146"/>
            <a:ext cx="1304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dirty="0"/>
              <a:t>Skill level</a:t>
            </a:r>
          </a:p>
        </p:txBody>
      </p:sp>
    </p:spTree>
    <p:extLst>
      <p:ext uri="{BB962C8B-B14F-4D97-AF65-F5344CB8AC3E}">
        <p14:creationId xmlns:p14="http://schemas.microsoft.com/office/powerpoint/2010/main" val="336433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ABF4B-CAC4-4843-A98E-AE89B43AF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FA5E0-F19D-4F4F-BEC6-D42F5CB38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err="1"/>
              <a:t>Sitehost</a:t>
            </a:r>
            <a:r>
              <a:rPr lang="en-NZ" dirty="0"/>
              <a:t> (Hosting provider) – has answered a lot of stupid questions</a:t>
            </a:r>
          </a:p>
          <a:p>
            <a:r>
              <a:rPr lang="en-NZ" dirty="0"/>
              <a:t>Gareth Fletcher (IT Architect) – helped with </a:t>
            </a:r>
            <a:r>
              <a:rPr lang="en-NZ" dirty="0" err="1"/>
              <a:t>linux</a:t>
            </a:r>
            <a:r>
              <a:rPr lang="en-NZ" dirty="0"/>
              <a:t> stuff</a:t>
            </a:r>
          </a:p>
          <a:p>
            <a:r>
              <a:rPr lang="en-NZ" dirty="0"/>
              <a:t>Gideon Steinberg (Software Developer) – general software development help</a:t>
            </a:r>
          </a:p>
        </p:txBody>
      </p:sp>
    </p:spTree>
    <p:extLst>
      <p:ext uri="{BB962C8B-B14F-4D97-AF65-F5344CB8AC3E}">
        <p14:creationId xmlns:p14="http://schemas.microsoft.com/office/powerpoint/2010/main" val="255957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6B83D5-DE50-40B7-B9D7-3FC5E0E1C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58" y="825501"/>
            <a:ext cx="10760684" cy="50037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45C424-9513-4C9B-9780-036BB891E6AC}"/>
              </a:ext>
            </a:extLst>
          </p:cNvPr>
          <p:cNvSpPr txBox="1"/>
          <p:nvPr/>
        </p:nvSpPr>
        <p:spPr>
          <a:xfrm>
            <a:off x="8414963" y="5436673"/>
            <a:ext cx="2951537" cy="646331"/>
          </a:xfrm>
          <a:prstGeom prst="rect">
            <a:avLst/>
          </a:prstGeom>
          <a:solidFill>
            <a:srgbClr val="3498D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3600" b="1" dirty="0"/>
              <a:t>wikimsk.org</a:t>
            </a:r>
          </a:p>
        </p:txBody>
      </p:sp>
    </p:spTree>
    <p:extLst>
      <p:ext uri="{BB962C8B-B14F-4D97-AF65-F5344CB8AC3E}">
        <p14:creationId xmlns:p14="http://schemas.microsoft.com/office/powerpoint/2010/main" val="569929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D20B7-B679-4FA9-A193-23BCE6D94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NZ" dirty="0">
                <a:solidFill>
                  <a:srgbClr val="FFFFFF"/>
                </a:solidFill>
              </a:rPr>
              <a:t>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B7479-8693-48E2-8F83-157D84A27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0" y="605896"/>
            <a:ext cx="7162800" cy="5646208"/>
          </a:xfrm>
        </p:spPr>
        <p:txBody>
          <a:bodyPr anchor="ctr">
            <a:normAutofit/>
          </a:bodyPr>
          <a:lstStyle/>
          <a:p>
            <a:pPr algn="ctr"/>
            <a:r>
              <a:rPr lang="en-NZ" sz="3200" b="0" i="0" dirty="0">
                <a:effectLst/>
                <a:latin typeface="Times New Roman" panose="02020603050405020304" pitchFamily="18" charset="0"/>
              </a:rPr>
              <a:t>Produce an </a:t>
            </a:r>
            <a:r>
              <a:rPr lang="en-NZ" sz="4000" b="1" i="0" dirty="0">
                <a:solidFill>
                  <a:srgbClr val="1CADE4"/>
                </a:solidFill>
                <a:effectLst/>
                <a:latin typeface="Times New Roman" panose="02020603050405020304" pitchFamily="18" charset="0"/>
              </a:rPr>
              <a:t>accurate</a:t>
            </a:r>
            <a:r>
              <a:rPr lang="en-NZ" sz="32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en-NZ" sz="4000" b="1" i="0" dirty="0">
                <a:solidFill>
                  <a:srgbClr val="1CADE4"/>
                </a:solidFill>
                <a:effectLst/>
                <a:latin typeface="Times New Roman" panose="02020603050405020304" pitchFamily="18" charset="0"/>
              </a:rPr>
              <a:t>readable</a:t>
            </a:r>
            <a:r>
              <a:rPr lang="en-NZ" sz="32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en-NZ" sz="4000" b="1" i="0" dirty="0">
                <a:solidFill>
                  <a:srgbClr val="1CADE4"/>
                </a:solidFill>
                <a:effectLst/>
                <a:latin typeface="Times New Roman" panose="02020603050405020304" pitchFamily="18" charset="0"/>
              </a:rPr>
              <a:t>reliable</a:t>
            </a:r>
            <a:r>
              <a:rPr lang="en-NZ" sz="32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en-NZ" sz="4000" b="1" i="0" dirty="0">
                <a:solidFill>
                  <a:srgbClr val="1CADE4"/>
                </a:solidFill>
                <a:effectLst/>
                <a:latin typeface="Times New Roman" panose="02020603050405020304" pitchFamily="18" charset="0"/>
              </a:rPr>
              <a:t>accessible</a:t>
            </a:r>
            <a:r>
              <a:rPr lang="en-NZ" sz="3200" b="0" i="0" dirty="0">
                <a:effectLst/>
                <a:latin typeface="Times New Roman" panose="02020603050405020304" pitchFamily="18" charset="0"/>
              </a:rPr>
              <a:t>, and </a:t>
            </a:r>
            <a:r>
              <a:rPr lang="en-NZ" sz="4000" b="1" i="0" dirty="0">
                <a:solidFill>
                  <a:srgbClr val="1CADE4"/>
                </a:solidFill>
                <a:effectLst/>
                <a:latin typeface="Times New Roman" panose="02020603050405020304" pitchFamily="18" charset="0"/>
              </a:rPr>
              <a:t>up-to-date </a:t>
            </a:r>
            <a:r>
              <a:rPr lang="en-NZ" sz="3200" b="0" i="0" dirty="0">
                <a:effectLst/>
                <a:latin typeface="Times New Roman" panose="02020603050405020304" pitchFamily="18" charset="0"/>
              </a:rPr>
              <a:t>repository of knowledge for the practice of Musculoskeletal Medicine in New Zealand.</a:t>
            </a:r>
            <a:endParaRPr lang="en-NZ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5265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6C9846-B5AB-4E52-988D-F7E5865C9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3D7E8E-8467-4198-87E0-ADC1B604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DB87107-A46E-40E4-90DA-DA4A80D5D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Choosing a Wiki - Pros and Cons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D09A489-0DBF-4EE7-B23C-EDCB9479F0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293098"/>
              </p:ext>
            </p:extLst>
          </p:nvPr>
        </p:nvGraphicFramePr>
        <p:xfrm>
          <a:off x="891797" y="643467"/>
          <a:ext cx="10403815" cy="3619245"/>
        </p:xfrm>
        <a:graphic>
          <a:graphicData uri="http://schemas.openxmlformats.org/drawingml/2006/table">
            <a:tbl>
              <a:tblPr firstRow="1" bandRow="1"/>
              <a:tblGrid>
                <a:gridCol w="4927826">
                  <a:extLst>
                    <a:ext uri="{9D8B030D-6E8A-4147-A177-3AD203B41FA5}">
                      <a16:colId xmlns:a16="http://schemas.microsoft.com/office/drawing/2014/main" val="1052810416"/>
                    </a:ext>
                  </a:extLst>
                </a:gridCol>
                <a:gridCol w="5475989">
                  <a:extLst>
                    <a:ext uri="{9D8B030D-6E8A-4147-A177-3AD203B41FA5}">
                      <a16:colId xmlns:a16="http://schemas.microsoft.com/office/drawing/2014/main" val="3305860793"/>
                    </a:ext>
                  </a:extLst>
                </a:gridCol>
              </a:tblGrid>
              <a:tr h="587775">
                <a:tc>
                  <a:txBody>
                    <a:bodyPr/>
                    <a:lstStyle/>
                    <a:p>
                      <a:pPr algn="l"/>
                      <a:r>
                        <a:rPr lang="en-NZ" sz="3000" b="1">
                          <a:solidFill>
                            <a:srgbClr val="FFFFFF"/>
                          </a:solidFill>
                          <a:effectLst/>
                        </a:rPr>
                        <a:t>Advantages</a:t>
                      </a:r>
                    </a:p>
                  </a:txBody>
                  <a:tcPr marL="89093" marR="89093" marT="46403" marB="4640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3000" b="1">
                          <a:solidFill>
                            <a:srgbClr val="FFFFFF"/>
                          </a:solidFill>
                          <a:effectLst/>
                        </a:rPr>
                        <a:t>Disadvantages</a:t>
                      </a:r>
                    </a:p>
                  </a:txBody>
                  <a:tcPr marL="89093" marR="89093" marT="46403" marB="4640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8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806508"/>
                  </a:ext>
                </a:extLst>
              </a:tr>
              <a:tr h="505245">
                <a:tc>
                  <a:txBody>
                    <a:bodyPr/>
                    <a:lstStyle/>
                    <a:p>
                      <a:r>
                        <a:rPr lang="en-NZ" sz="2500" b="0">
                          <a:effectLst/>
                        </a:rPr>
                        <a:t>Knowledge Construction</a:t>
                      </a:r>
                    </a:p>
                  </a:txBody>
                  <a:tcPr marL="89093" marR="89093" marT="44546" marB="4454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500" b="0">
                          <a:effectLst/>
                        </a:rPr>
                        <a:t>Setup and Preparation</a:t>
                      </a:r>
                    </a:p>
                  </a:txBody>
                  <a:tcPr marL="89093" marR="89093" marT="44546" marB="4454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547305"/>
                  </a:ext>
                </a:extLst>
              </a:tr>
              <a:tr h="505245">
                <a:tc>
                  <a:txBody>
                    <a:bodyPr/>
                    <a:lstStyle/>
                    <a:p>
                      <a:r>
                        <a:rPr lang="en-NZ" sz="2500" b="0">
                          <a:effectLst/>
                        </a:rPr>
                        <a:t>Collaborative Learning</a:t>
                      </a:r>
                    </a:p>
                  </a:txBody>
                  <a:tcPr marL="89093" marR="89093" marT="44546" marB="4454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500" b="0">
                          <a:effectLst/>
                        </a:rPr>
                        <a:t>Acceptability and Engagement</a:t>
                      </a:r>
                    </a:p>
                  </a:txBody>
                  <a:tcPr marL="89093" marR="89093" marT="44546" marB="4454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332737"/>
                  </a:ext>
                </a:extLst>
              </a:tr>
              <a:tr h="505245">
                <a:tc>
                  <a:txBody>
                    <a:bodyPr/>
                    <a:lstStyle/>
                    <a:p>
                      <a:r>
                        <a:rPr lang="en-NZ" sz="2500" b="0">
                          <a:effectLst/>
                        </a:rPr>
                        <a:t>Social Learning</a:t>
                      </a:r>
                    </a:p>
                  </a:txBody>
                  <a:tcPr marL="89093" marR="89093" marT="44546" marB="4454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500" b="0">
                          <a:effectLst/>
                        </a:rPr>
                        <a:t>Challenges to Collaboration</a:t>
                      </a:r>
                    </a:p>
                  </a:txBody>
                  <a:tcPr marL="89093" marR="89093" marT="44546" marB="4454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099991"/>
                  </a:ext>
                </a:extLst>
              </a:tr>
              <a:tr h="505245">
                <a:tc>
                  <a:txBody>
                    <a:bodyPr/>
                    <a:lstStyle/>
                    <a:p>
                      <a:r>
                        <a:rPr lang="en-NZ" sz="2500" b="0">
                          <a:effectLst/>
                        </a:rPr>
                        <a:t>Engagement and Ownership</a:t>
                      </a:r>
                    </a:p>
                  </a:txBody>
                  <a:tcPr marL="89093" marR="89093" marT="44546" marB="4454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500" b="0">
                          <a:effectLst/>
                        </a:rPr>
                        <a:t>Need for Oversight</a:t>
                      </a:r>
                    </a:p>
                  </a:txBody>
                  <a:tcPr marL="89093" marR="89093" marT="44546" marB="4454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112735"/>
                  </a:ext>
                </a:extLst>
              </a:tr>
              <a:tr h="505245">
                <a:tc>
                  <a:txBody>
                    <a:bodyPr/>
                    <a:lstStyle/>
                    <a:p>
                      <a:r>
                        <a:rPr lang="en-NZ" sz="2500" b="0">
                          <a:effectLst/>
                        </a:rPr>
                        <a:t>Peer Feedback</a:t>
                      </a:r>
                    </a:p>
                  </a:txBody>
                  <a:tcPr marL="89093" marR="89093" marT="44546" marB="4454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500" b="0">
                          <a:effectLst/>
                        </a:rPr>
                        <a:t>Issues relating to Hierarchy</a:t>
                      </a:r>
                    </a:p>
                  </a:txBody>
                  <a:tcPr marL="89093" marR="89093" marT="44546" marB="4454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821528"/>
                  </a:ext>
                </a:extLst>
              </a:tr>
              <a:tr h="505245">
                <a:tc>
                  <a:txBody>
                    <a:bodyPr/>
                    <a:lstStyle/>
                    <a:p>
                      <a:r>
                        <a:rPr lang="en-NZ" sz="2500" b="0">
                          <a:effectLst/>
                        </a:rPr>
                        <a:t>Administrative Benefits</a:t>
                      </a:r>
                    </a:p>
                  </a:txBody>
                  <a:tcPr marL="89093" marR="89093" marT="44546" marB="4454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500" b="0">
                          <a:effectLst/>
                        </a:rPr>
                        <a:t>-</a:t>
                      </a:r>
                    </a:p>
                  </a:txBody>
                  <a:tcPr marL="89093" marR="89093" marT="44546" marB="4454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83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041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6A12A-9600-4B59-AE6E-ED9687D00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Relevant English Wikis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C84965E-965E-413A-88F2-13ACA7653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01" y="4448219"/>
            <a:ext cx="1803082" cy="1803082"/>
          </a:xfrm>
          <a:prstGeom prst="rect">
            <a:avLst/>
          </a:prstGeom>
        </p:spPr>
      </p:pic>
      <p:pic>
        <p:nvPicPr>
          <p:cNvPr id="11268" name="Picture 4" descr="Professor Frank Gaillard, Founder and Editor in Chief of Radiopedia.org -  Doctorpreneurs">
            <a:extLst>
              <a:ext uri="{FF2B5EF4-FFF2-40B4-BE49-F238E27FC236}">
                <a16:creationId xmlns:a16="http://schemas.microsoft.com/office/drawing/2014/main" id="{B6A731A6-F727-49A3-83DD-62FC8D028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" t="29546" r="9112" b="26663"/>
          <a:stretch/>
        </p:blipFill>
        <p:spPr bwMode="auto">
          <a:xfrm>
            <a:off x="3408282" y="3363279"/>
            <a:ext cx="5884861" cy="166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App Content – WikEM Blog">
            <a:extLst>
              <a:ext uri="{FF2B5EF4-FFF2-40B4-BE49-F238E27FC236}">
                <a16:creationId xmlns:a16="http://schemas.microsoft.com/office/drawing/2014/main" id="{98F5068A-29DB-4450-84D7-99949705D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680" y="1901340"/>
            <a:ext cx="1668463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WikiDoc - Home | Facebook">
            <a:extLst>
              <a:ext uri="{FF2B5EF4-FFF2-40B4-BE49-F238E27FC236}">
                <a16:creationId xmlns:a16="http://schemas.microsoft.com/office/drawing/2014/main" id="{B9D0CF8B-5BAB-4ED1-8980-35B09C06B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1283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Physiopedia Shop">
            <a:extLst>
              <a:ext uri="{FF2B5EF4-FFF2-40B4-BE49-F238E27FC236}">
                <a16:creationId xmlns:a16="http://schemas.microsoft.com/office/drawing/2014/main" id="{5D5D4107-AF98-4363-9E55-5E04A0EB6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1" t="30913" r="18332" b="26278"/>
          <a:stretch/>
        </p:blipFill>
        <p:spPr bwMode="auto">
          <a:xfrm>
            <a:off x="3580921" y="4751426"/>
            <a:ext cx="5884861" cy="149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>
            <a:extLst>
              <a:ext uri="{FF2B5EF4-FFF2-40B4-BE49-F238E27FC236}">
                <a16:creationId xmlns:a16="http://schemas.microsoft.com/office/drawing/2014/main" id="{2F8DAAAF-31CB-4CC9-833B-3459D67DB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347" y="4650877"/>
            <a:ext cx="2017595" cy="59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English Wikipedia - Wikipedia">
            <a:extLst>
              <a:ext uri="{FF2B5EF4-FFF2-40B4-BE49-F238E27FC236}">
                <a16:creationId xmlns:a16="http://schemas.microsoft.com/office/drawing/2014/main" id="{5F3C2ABC-766A-4C2D-BE4A-EC523ECE0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786" y="2152895"/>
            <a:ext cx="2071156" cy="237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Orthobullets - Crunchbase Company Profile &amp; Funding">
            <a:extLst>
              <a:ext uri="{FF2B5EF4-FFF2-40B4-BE49-F238E27FC236}">
                <a16:creationId xmlns:a16="http://schemas.microsoft.com/office/drawing/2014/main" id="{367FF70D-9B48-4EE6-AF9D-30CAB5B22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8" b="35399"/>
          <a:stretch/>
        </p:blipFill>
        <p:spPr bwMode="auto">
          <a:xfrm>
            <a:off x="3436401" y="2152894"/>
            <a:ext cx="4046376" cy="121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4207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Univers Condense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631</Words>
  <Application>Microsoft Office PowerPoint</Application>
  <PresentationFormat>Widescreen</PresentationFormat>
  <Paragraphs>113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Abadi Extra Light</vt:lpstr>
      <vt:lpstr>-apple-system</vt:lpstr>
      <vt:lpstr>Arial</vt:lpstr>
      <vt:lpstr>Arial</vt:lpstr>
      <vt:lpstr>Calibri</vt:lpstr>
      <vt:lpstr>Times New Roman</vt:lpstr>
      <vt:lpstr>Trebuchet MS</vt:lpstr>
      <vt:lpstr>Univers</vt:lpstr>
      <vt:lpstr>Univers Condensed</vt:lpstr>
      <vt:lpstr>RetrospectVTI</vt:lpstr>
      <vt:lpstr>WikiMSK</vt:lpstr>
      <vt:lpstr>PowerPoint Presentation</vt:lpstr>
      <vt:lpstr>Disclaimers</vt:lpstr>
      <vt:lpstr>My IT Background</vt:lpstr>
      <vt:lpstr>Acknowledgements</vt:lpstr>
      <vt:lpstr>PowerPoint Presentation</vt:lpstr>
      <vt:lpstr>Mission</vt:lpstr>
      <vt:lpstr>Choosing a Wiki - Pros and Cons</vt:lpstr>
      <vt:lpstr>Relevant English Wikis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Infrastructure</vt:lpstr>
      <vt:lpstr>Software</vt:lpstr>
      <vt:lpstr>Features</vt:lpstr>
      <vt:lpstr>Access Control</vt:lpstr>
      <vt:lpstr>Ease of Use</vt:lpstr>
      <vt:lpstr>Structure</vt:lpstr>
      <vt:lpstr>Portals</vt:lpstr>
      <vt:lpstr>Quality Control</vt:lpstr>
      <vt:lpstr>Future 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WikiMSK</dc:title>
  <dc:creator>Jeremy Steinberg</dc:creator>
  <cp:lastModifiedBy>Jeremy Steinberg</cp:lastModifiedBy>
  <cp:revision>3</cp:revision>
  <dcterms:created xsi:type="dcterms:W3CDTF">2020-08-31T07:14:48Z</dcterms:created>
  <dcterms:modified xsi:type="dcterms:W3CDTF">2020-08-31T07:32:54Z</dcterms:modified>
</cp:coreProperties>
</file>